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1"/>
  </p:sldMasterIdLst>
  <p:sldIdLst>
    <p:sldId id="263" r:id="rId2"/>
    <p:sldId id="264" r:id="rId3"/>
    <p:sldId id="258" r:id="rId4"/>
    <p:sldId id="262" r:id="rId5"/>
    <p:sldId id="265" r:id="rId6"/>
    <p:sldId id="259" r:id="rId7"/>
    <p:sldId id="268" r:id="rId8"/>
    <p:sldId id="261" r:id="rId9"/>
    <p:sldId id="266" r:id="rId10"/>
    <p:sldId id="269"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na HS" userId="995a9805494de8f4" providerId="LiveId" clId="{246949E8-EE7B-4852-9CEC-097345C50E94}"/>
    <pc:docChg chg="undo custSel addSld modSld">
      <pc:chgData name="Ajna HS" userId="995a9805494de8f4" providerId="LiveId" clId="{246949E8-EE7B-4852-9CEC-097345C50E94}" dt="2022-12-27T15:24:33.007" v="569" actId="20577"/>
      <pc:docMkLst>
        <pc:docMk/>
      </pc:docMkLst>
      <pc:sldChg chg="modSp mod">
        <pc:chgData name="Ajna HS" userId="995a9805494de8f4" providerId="LiveId" clId="{246949E8-EE7B-4852-9CEC-097345C50E94}" dt="2022-12-25T16:14:28.171" v="0" actId="1076"/>
        <pc:sldMkLst>
          <pc:docMk/>
          <pc:sldMk cId="1469992615" sldId="258"/>
        </pc:sldMkLst>
        <pc:spChg chg="mod">
          <ac:chgData name="Ajna HS" userId="995a9805494de8f4" providerId="LiveId" clId="{246949E8-EE7B-4852-9CEC-097345C50E94}" dt="2022-12-25T16:14:28.171" v="0" actId="1076"/>
          <ac:spMkLst>
            <pc:docMk/>
            <pc:sldMk cId="1469992615" sldId="258"/>
            <ac:spMk id="3" creationId="{08FA6F8A-E519-520B-F619-778444A0C3DB}"/>
          </ac:spMkLst>
        </pc:spChg>
      </pc:sldChg>
      <pc:sldChg chg="modSp mod">
        <pc:chgData name="Ajna HS" userId="995a9805494de8f4" providerId="LiveId" clId="{246949E8-EE7B-4852-9CEC-097345C50E94}" dt="2022-12-27T15:21:57.772" v="406" actId="20577"/>
        <pc:sldMkLst>
          <pc:docMk/>
          <pc:sldMk cId="973565368" sldId="266"/>
        </pc:sldMkLst>
        <pc:spChg chg="mod">
          <ac:chgData name="Ajna HS" userId="995a9805494de8f4" providerId="LiveId" clId="{246949E8-EE7B-4852-9CEC-097345C50E94}" dt="2022-12-27T15:21:57.772" v="406" actId="20577"/>
          <ac:spMkLst>
            <pc:docMk/>
            <pc:sldMk cId="973565368" sldId="266"/>
            <ac:spMk id="3" creationId="{9901122D-6E7E-3264-1203-4B99D7A9A193}"/>
          </ac:spMkLst>
        </pc:spChg>
      </pc:sldChg>
      <pc:sldChg chg="modSp new mod">
        <pc:chgData name="Ajna HS" userId="995a9805494de8f4" providerId="LiveId" clId="{246949E8-EE7B-4852-9CEC-097345C50E94}" dt="2022-12-27T15:24:33.007" v="569" actId="20577"/>
        <pc:sldMkLst>
          <pc:docMk/>
          <pc:sldMk cId="3495678923" sldId="269"/>
        </pc:sldMkLst>
        <pc:spChg chg="mod">
          <ac:chgData name="Ajna HS" userId="995a9805494de8f4" providerId="LiveId" clId="{246949E8-EE7B-4852-9CEC-097345C50E94}" dt="2022-12-27T14:28:42.463" v="13" actId="14100"/>
          <ac:spMkLst>
            <pc:docMk/>
            <pc:sldMk cId="3495678923" sldId="269"/>
            <ac:spMk id="2" creationId="{0068E32F-DA50-7145-897B-7EA7A096F68D}"/>
          </ac:spMkLst>
        </pc:spChg>
        <pc:spChg chg="mod">
          <ac:chgData name="Ajna HS" userId="995a9805494de8f4" providerId="LiveId" clId="{246949E8-EE7B-4852-9CEC-097345C50E94}" dt="2022-12-27T15:24:33.007" v="569" actId="20577"/>
          <ac:spMkLst>
            <pc:docMk/>
            <pc:sldMk cId="3495678923" sldId="269"/>
            <ac:spMk id="3" creationId="{112C2DA4-AF3C-6FFD-8FEB-C33B2AB030F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663C5-42AD-43BC-97AC-EAC9B9390921}" type="doc">
      <dgm:prSet loTypeId="urn:microsoft.com/office/officeart/2005/8/layout/StepDownProcess" loCatId="process" qsTypeId="urn:microsoft.com/office/officeart/2005/8/quickstyle/simple3" qsCatId="simple" csTypeId="urn:microsoft.com/office/officeart/2005/8/colors/accent1_2" csCatId="accent1" phldr="1"/>
      <dgm:spPr/>
      <dgm:t>
        <a:bodyPr/>
        <a:lstStyle/>
        <a:p>
          <a:endParaRPr lang="en-IN"/>
        </a:p>
      </dgm:t>
    </dgm:pt>
    <dgm:pt modelId="{A6ED3802-4BD2-4411-9FCD-501D94B86508}">
      <dgm:prSet phldrT="[Text]" custT="1"/>
      <dgm:spPr/>
      <dgm:t>
        <a:bodyPr/>
        <a:lstStyle/>
        <a:p>
          <a:r>
            <a:rPr lang="en-IN" sz="2000" dirty="0"/>
            <a:t>Search by hospital, id, organ</a:t>
          </a:r>
        </a:p>
      </dgm:t>
    </dgm:pt>
    <dgm:pt modelId="{CDADBEE5-58E6-4EE4-87A0-3D14983DE15F}" type="parTrans" cxnId="{68E3A739-B790-460E-BFDF-F2483ED772F2}">
      <dgm:prSet/>
      <dgm:spPr/>
      <dgm:t>
        <a:bodyPr/>
        <a:lstStyle/>
        <a:p>
          <a:endParaRPr lang="en-IN"/>
        </a:p>
      </dgm:t>
    </dgm:pt>
    <dgm:pt modelId="{7C796A19-C632-46FA-AFAA-E7015EBF33A2}" type="sibTrans" cxnId="{68E3A739-B790-460E-BFDF-F2483ED772F2}">
      <dgm:prSet/>
      <dgm:spPr/>
      <dgm:t>
        <a:bodyPr/>
        <a:lstStyle/>
        <a:p>
          <a:endParaRPr lang="en-IN"/>
        </a:p>
      </dgm:t>
    </dgm:pt>
    <dgm:pt modelId="{D85A2B6E-137B-4814-A905-2A6B6F672D5C}">
      <dgm:prSet phldrT="[Text]" phldr="1"/>
      <dgm:spPr/>
      <dgm:t>
        <a:bodyPr/>
        <a:lstStyle/>
        <a:p>
          <a:endParaRPr lang="en-IN" dirty="0"/>
        </a:p>
      </dgm:t>
    </dgm:pt>
    <dgm:pt modelId="{40DFE29E-05DA-40FE-8FED-03AC6EC46664}" type="parTrans" cxnId="{BB88F8F9-581A-4809-9337-1E272DDF5894}">
      <dgm:prSet/>
      <dgm:spPr/>
      <dgm:t>
        <a:bodyPr/>
        <a:lstStyle/>
        <a:p>
          <a:endParaRPr lang="en-IN"/>
        </a:p>
      </dgm:t>
    </dgm:pt>
    <dgm:pt modelId="{EAE3EA35-E95F-4C10-B2D7-2C826D11DAEF}" type="sibTrans" cxnId="{BB88F8F9-581A-4809-9337-1E272DDF5894}">
      <dgm:prSet/>
      <dgm:spPr/>
      <dgm:t>
        <a:bodyPr/>
        <a:lstStyle/>
        <a:p>
          <a:endParaRPr lang="en-IN"/>
        </a:p>
      </dgm:t>
    </dgm:pt>
    <dgm:pt modelId="{F231A929-A38D-4029-9397-5503D3F57781}">
      <dgm:prSet phldrT="[Text]" custT="1"/>
      <dgm:spPr/>
      <dgm:t>
        <a:bodyPr/>
        <a:lstStyle/>
        <a:p>
          <a:r>
            <a:rPr lang="en-IN" sz="2000" dirty="0"/>
            <a:t>Get the donor card</a:t>
          </a:r>
        </a:p>
      </dgm:t>
    </dgm:pt>
    <dgm:pt modelId="{9AE88D9B-9C54-4D6D-B040-9D1D0D6C4B04}" type="parTrans" cxnId="{A8A398C7-69D4-419B-A097-08A61C41D1A4}">
      <dgm:prSet/>
      <dgm:spPr/>
      <dgm:t>
        <a:bodyPr/>
        <a:lstStyle/>
        <a:p>
          <a:endParaRPr lang="en-IN"/>
        </a:p>
      </dgm:t>
    </dgm:pt>
    <dgm:pt modelId="{B4308587-1637-4D5E-AF4C-4A181E8A7DF8}" type="sibTrans" cxnId="{A8A398C7-69D4-419B-A097-08A61C41D1A4}">
      <dgm:prSet/>
      <dgm:spPr/>
      <dgm:t>
        <a:bodyPr/>
        <a:lstStyle/>
        <a:p>
          <a:endParaRPr lang="en-IN"/>
        </a:p>
      </dgm:t>
    </dgm:pt>
    <dgm:pt modelId="{A3FCB0BB-40FB-4DC3-B0D5-DBC1B0435F73}">
      <dgm:prSet phldrT="[Text]" phldr="1"/>
      <dgm:spPr/>
      <dgm:t>
        <a:bodyPr/>
        <a:lstStyle/>
        <a:p>
          <a:endParaRPr lang="en-IN" dirty="0"/>
        </a:p>
      </dgm:t>
    </dgm:pt>
    <dgm:pt modelId="{9072EF0B-42B9-4DBC-AF8D-D99AB005DA96}" type="parTrans" cxnId="{0BB277B7-8602-4AE1-AD21-1A52B608EF5A}">
      <dgm:prSet/>
      <dgm:spPr/>
      <dgm:t>
        <a:bodyPr/>
        <a:lstStyle/>
        <a:p>
          <a:endParaRPr lang="en-IN"/>
        </a:p>
      </dgm:t>
    </dgm:pt>
    <dgm:pt modelId="{01D9694C-AFF9-4EA1-9D52-39F5C2B0A30F}" type="sibTrans" cxnId="{0BB277B7-8602-4AE1-AD21-1A52B608EF5A}">
      <dgm:prSet/>
      <dgm:spPr/>
      <dgm:t>
        <a:bodyPr/>
        <a:lstStyle/>
        <a:p>
          <a:endParaRPr lang="en-IN"/>
        </a:p>
      </dgm:t>
    </dgm:pt>
    <dgm:pt modelId="{DD7C8E69-3CC3-4B20-BD5D-81915B9DCEC3}">
      <dgm:prSet phldrT="[Text]" custT="1"/>
      <dgm:spPr/>
      <dgm:t>
        <a:bodyPr/>
        <a:lstStyle/>
        <a:p>
          <a:r>
            <a:rPr lang="en-IN" sz="2000" baseline="0" dirty="0"/>
            <a:t>Registration for organ donation</a:t>
          </a:r>
        </a:p>
      </dgm:t>
    </dgm:pt>
    <dgm:pt modelId="{0727BEB2-2392-4F9D-8551-1E77BD0E1F2B}" type="sibTrans" cxnId="{48F88070-EB94-4E0E-9EFD-FB93DAEEF5E7}">
      <dgm:prSet/>
      <dgm:spPr/>
      <dgm:t>
        <a:bodyPr/>
        <a:lstStyle/>
        <a:p>
          <a:endParaRPr lang="en-IN"/>
        </a:p>
      </dgm:t>
    </dgm:pt>
    <dgm:pt modelId="{4B3C6AA4-9B7D-4906-B198-36AD785BAE32}" type="parTrans" cxnId="{48F88070-EB94-4E0E-9EFD-FB93DAEEF5E7}">
      <dgm:prSet/>
      <dgm:spPr/>
      <dgm:t>
        <a:bodyPr/>
        <a:lstStyle/>
        <a:p>
          <a:endParaRPr lang="en-IN"/>
        </a:p>
      </dgm:t>
    </dgm:pt>
    <dgm:pt modelId="{941997DD-A0BB-4C6E-B463-B31E577992EC}" type="pres">
      <dgm:prSet presAssocID="{541663C5-42AD-43BC-97AC-EAC9B9390921}" presName="rootnode" presStyleCnt="0">
        <dgm:presLayoutVars>
          <dgm:chMax/>
          <dgm:chPref/>
          <dgm:dir/>
          <dgm:animLvl val="lvl"/>
        </dgm:presLayoutVars>
      </dgm:prSet>
      <dgm:spPr/>
    </dgm:pt>
    <dgm:pt modelId="{718C4C0C-D75B-4F2E-B302-37EC6BB306BC}" type="pres">
      <dgm:prSet presAssocID="{DD7C8E69-3CC3-4B20-BD5D-81915B9DCEC3}" presName="composite" presStyleCnt="0"/>
      <dgm:spPr/>
    </dgm:pt>
    <dgm:pt modelId="{B62D1182-23FB-4B6D-905C-6777A226D322}" type="pres">
      <dgm:prSet presAssocID="{DD7C8E69-3CC3-4B20-BD5D-81915B9DCEC3}" presName="bentUpArrow1" presStyleLbl="alignImgPlace1" presStyleIdx="0" presStyleCnt="2" custLinFactX="-100000" custLinFactNeighborX="-108410" custLinFactNeighborY="37"/>
      <dgm:spPr/>
    </dgm:pt>
    <dgm:pt modelId="{981038B7-812E-4371-AA0E-18F2EC84C5AC}" type="pres">
      <dgm:prSet presAssocID="{DD7C8E69-3CC3-4B20-BD5D-81915B9DCEC3}" presName="ParentText" presStyleLbl="node1" presStyleIdx="0" presStyleCnt="3" custScaleX="200240" custLinFactX="-41571" custLinFactNeighborX="-100000" custLinFactNeighborY="-50116">
        <dgm:presLayoutVars>
          <dgm:chMax val="1"/>
          <dgm:chPref val="1"/>
          <dgm:bulletEnabled val="1"/>
        </dgm:presLayoutVars>
      </dgm:prSet>
      <dgm:spPr/>
    </dgm:pt>
    <dgm:pt modelId="{96F2ABAF-0D20-4369-8907-32F56881C84C}" type="pres">
      <dgm:prSet presAssocID="{DD7C8E69-3CC3-4B20-BD5D-81915B9DCEC3}" presName="ChildText" presStyleLbl="revTx" presStyleIdx="0" presStyleCnt="3">
        <dgm:presLayoutVars>
          <dgm:chMax val="0"/>
          <dgm:chPref val="0"/>
          <dgm:bulletEnabled val="1"/>
        </dgm:presLayoutVars>
      </dgm:prSet>
      <dgm:spPr/>
    </dgm:pt>
    <dgm:pt modelId="{319DC09D-BAD4-49EE-880C-AC17115911C5}" type="pres">
      <dgm:prSet presAssocID="{0727BEB2-2392-4F9D-8551-1E77BD0E1F2B}" presName="sibTrans" presStyleCnt="0"/>
      <dgm:spPr/>
    </dgm:pt>
    <dgm:pt modelId="{1415C072-91DC-475E-8724-034764F0AA9E}" type="pres">
      <dgm:prSet presAssocID="{A6ED3802-4BD2-4411-9FCD-501D94B86508}" presName="composite" presStyleCnt="0"/>
      <dgm:spPr/>
    </dgm:pt>
    <dgm:pt modelId="{3C54DEA0-B62E-4810-A7F9-D0B800EFFAC7}" type="pres">
      <dgm:prSet presAssocID="{A6ED3802-4BD2-4411-9FCD-501D94B86508}" presName="bentUpArrow1" presStyleLbl="alignImgPlace1" presStyleIdx="1" presStyleCnt="2" custScaleX="74794" custScaleY="73318" custLinFactX="-9381" custLinFactNeighborX="-100000" custLinFactNeighborY="3785"/>
      <dgm:spPr/>
    </dgm:pt>
    <dgm:pt modelId="{802BB7CA-6BFA-4E99-8C69-24D0CD101F33}" type="pres">
      <dgm:prSet presAssocID="{A6ED3802-4BD2-4411-9FCD-501D94B86508}" presName="ParentText" presStyleLbl="node1" presStyleIdx="1" presStyleCnt="3" custLinFactX="-17532" custLinFactNeighborX="-100000" custLinFactNeighborY="9844">
        <dgm:presLayoutVars>
          <dgm:chMax val="1"/>
          <dgm:chPref val="1"/>
          <dgm:bulletEnabled val="1"/>
        </dgm:presLayoutVars>
      </dgm:prSet>
      <dgm:spPr/>
    </dgm:pt>
    <dgm:pt modelId="{31DFA74C-21B0-475C-BE5A-EFA7A9F61745}" type="pres">
      <dgm:prSet presAssocID="{A6ED3802-4BD2-4411-9FCD-501D94B86508}" presName="ChildText" presStyleLbl="revTx" presStyleIdx="1" presStyleCnt="3" custAng="0" custFlipVert="1" custFlipHor="1" custScaleX="152791" custScaleY="179398" custLinFactX="218539" custLinFactY="-150506" custLinFactNeighborX="300000" custLinFactNeighborY="-200000">
        <dgm:presLayoutVars>
          <dgm:chMax val="0"/>
          <dgm:chPref val="0"/>
          <dgm:bulletEnabled val="1"/>
        </dgm:presLayoutVars>
      </dgm:prSet>
      <dgm:spPr/>
    </dgm:pt>
    <dgm:pt modelId="{E7EA1670-1A38-4765-8591-740C9E735D25}" type="pres">
      <dgm:prSet presAssocID="{7C796A19-C632-46FA-AFAA-E7015EBF33A2}" presName="sibTrans" presStyleCnt="0"/>
      <dgm:spPr/>
    </dgm:pt>
    <dgm:pt modelId="{74714AFE-9C14-4832-AE40-E314697B0F9A}" type="pres">
      <dgm:prSet presAssocID="{F231A929-A38D-4029-9397-5503D3F57781}" presName="composite" presStyleCnt="0"/>
      <dgm:spPr/>
    </dgm:pt>
    <dgm:pt modelId="{4C6654F3-A64B-4FD2-9855-C9142AFDCB43}" type="pres">
      <dgm:prSet presAssocID="{F231A929-A38D-4029-9397-5503D3F57781}" presName="ParentText" presStyleLbl="node1" presStyleIdx="2" presStyleCnt="3" custLinFactX="-8499" custLinFactNeighborX="-100000" custLinFactNeighborY="2204">
        <dgm:presLayoutVars>
          <dgm:chMax val="1"/>
          <dgm:chPref val="1"/>
          <dgm:bulletEnabled val="1"/>
        </dgm:presLayoutVars>
      </dgm:prSet>
      <dgm:spPr/>
    </dgm:pt>
    <dgm:pt modelId="{03666A0E-EC21-4840-9B2A-A059D00DE34C}" type="pres">
      <dgm:prSet presAssocID="{F231A929-A38D-4029-9397-5503D3F57781}" presName="FinalChildText" presStyleLbl="revTx" presStyleIdx="2" presStyleCnt="3">
        <dgm:presLayoutVars>
          <dgm:chMax val="0"/>
          <dgm:chPref val="0"/>
          <dgm:bulletEnabled val="1"/>
        </dgm:presLayoutVars>
      </dgm:prSet>
      <dgm:spPr/>
    </dgm:pt>
  </dgm:ptLst>
  <dgm:cxnLst>
    <dgm:cxn modelId="{77EE7007-EF38-4141-975C-A9C4A5123F34}" type="presOf" srcId="{541663C5-42AD-43BC-97AC-EAC9B9390921}" destId="{941997DD-A0BB-4C6E-B463-B31E577992EC}" srcOrd="0" destOrd="0" presId="urn:microsoft.com/office/officeart/2005/8/layout/StepDownProcess"/>
    <dgm:cxn modelId="{A23E391F-0470-44EB-99DE-DD2DE9B299CB}" type="presOf" srcId="{A3FCB0BB-40FB-4DC3-B0D5-DBC1B0435F73}" destId="{03666A0E-EC21-4840-9B2A-A059D00DE34C}" srcOrd="0" destOrd="0" presId="urn:microsoft.com/office/officeart/2005/8/layout/StepDownProcess"/>
    <dgm:cxn modelId="{68E3A739-B790-460E-BFDF-F2483ED772F2}" srcId="{541663C5-42AD-43BC-97AC-EAC9B9390921}" destId="{A6ED3802-4BD2-4411-9FCD-501D94B86508}" srcOrd="1" destOrd="0" parTransId="{CDADBEE5-58E6-4EE4-87A0-3D14983DE15F}" sibTransId="{7C796A19-C632-46FA-AFAA-E7015EBF33A2}"/>
    <dgm:cxn modelId="{48F88070-EB94-4E0E-9EFD-FB93DAEEF5E7}" srcId="{541663C5-42AD-43BC-97AC-EAC9B9390921}" destId="{DD7C8E69-3CC3-4B20-BD5D-81915B9DCEC3}" srcOrd="0" destOrd="0" parTransId="{4B3C6AA4-9B7D-4906-B198-36AD785BAE32}" sibTransId="{0727BEB2-2392-4F9D-8551-1E77BD0E1F2B}"/>
    <dgm:cxn modelId="{0BB277B7-8602-4AE1-AD21-1A52B608EF5A}" srcId="{F231A929-A38D-4029-9397-5503D3F57781}" destId="{A3FCB0BB-40FB-4DC3-B0D5-DBC1B0435F73}" srcOrd="0" destOrd="0" parTransId="{9072EF0B-42B9-4DBC-AF8D-D99AB005DA96}" sibTransId="{01D9694C-AFF9-4EA1-9D52-39F5C2B0A30F}"/>
    <dgm:cxn modelId="{A8A398C7-69D4-419B-A097-08A61C41D1A4}" srcId="{541663C5-42AD-43BC-97AC-EAC9B9390921}" destId="{F231A929-A38D-4029-9397-5503D3F57781}" srcOrd="2" destOrd="0" parTransId="{9AE88D9B-9C54-4D6D-B040-9D1D0D6C4B04}" sibTransId="{B4308587-1637-4D5E-AF4C-4A181E8A7DF8}"/>
    <dgm:cxn modelId="{9E3368C8-B19D-46BE-BDC0-5D87A6D0FC6C}" type="presOf" srcId="{F231A929-A38D-4029-9397-5503D3F57781}" destId="{4C6654F3-A64B-4FD2-9855-C9142AFDCB43}" srcOrd="0" destOrd="0" presId="urn:microsoft.com/office/officeart/2005/8/layout/StepDownProcess"/>
    <dgm:cxn modelId="{2B9161D2-26FE-40BB-8ADF-0BA68E31C457}" type="presOf" srcId="{A6ED3802-4BD2-4411-9FCD-501D94B86508}" destId="{802BB7CA-6BFA-4E99-8C69-24D0CD101F33}" srcOrd="0" destOrd="0" presId="urn:microsoft.com/office/officeart/2005/8/layout/StepDownProcess"/>
    <dgm:cxn modelId="{33B923DA-5E6B-4D7A-8245-C468DBEECD98}" type="presOf" srcId="{D85A2B6E-137B-4814-A905-2A6B6F672D5C}" destId="{31DFA74C-21B0-475C-BE5A-EFA7A9F61745}" srcOrd="0" destOrd="0" presId="urn:microsoft.com/office/officeart/2005/8/layout/StepDownProcess"/>
    <dgm:cxn modelId="{0E7C6CF0-F67A-4B82-A9F3-F42F90495158}" type="presOf" srcId="{DD7C8E69-3CC3-4B20-BD5D-81915B9DCEC3}" destId="{981038B7-812E-4371-AA0E-18F2EC84C5AC}" srcOrd="0" destOrd="0" presId="urn:microsoft.com/office/officeart/2005/8/layout/StepDownProcess"/>
    <dgm:cxn modelId="{BB88F8F9-581A-4809-9337-1E272DDF5894}" srcId="{A6ED3802-4BD2-4411-9FCD-501D94B86508}" destId="{D85A2B6E-137B-4814-A905-2A6B6F672D5C}" srcOrd="0" destOrd="0" parTransId="{40DFE29E-05DA-40FE-8FED-03AC6EC46664}" sibTransId="{EAE3EA35-E95F-4C10-B2D7-2C826D11DAEF}"/>
    <dgm:cxn modelId="{4902B55D-AAD7-4E35-B88F-9579CC06B790}" type="presParOf" srcId="{941997DD-A0BB-4C6E-B463-B31E577992EC}" destId="{718C4C0C-D75B-4F2E-B302-37EC6BB306BC}" srcOrd="0" destOrd="0" presId="urn:microsoft.com/office/officeart/2005/8/layout/StepDownProcess"/>
    <dgm:cxn modelId="{E9441464-7DB5-466C-8F0C-61A414EBBDF5}" type="presParOf" srcId="{718C4C0C-D75B-4F2E-B302-37EC6BB306BC}" destId="{B62D1182-23FB-4B6D-905C-6777A226D322}" srcOrd="0" destOrd="0" presId="urn:microsoft.com/office/officeart/2005/8/layout/StepDownProcess"/>
    <dgm:cxn modelId="{92E336F4-730F-4C4E-A269-D91A2592D55C}" type="presParOf" srcId="{718C4C0C-D75B-4F2E-B302-37EC6BB306BC}" destId="{981038B7-812E-4371-AA0E-18F2EC84C5AC}" srcOrd="1" destOrd="0" presId="urn:microsoft.com/office/officeart/2005/8/layout/StepDownProcess"/>
    <dgm:cxn modelId="{C363DC62-A71F-447B-83E6-1E1C0AF824DD}" type="presParOf" srcId="{718C4C0C-D75B-4F2E-B302-37EC6BB306BC}" destId="{96F2ABAF-0D20-4369-8907-32F56881C84C}" srcOrd="2" destOrd="0" presId="urn:microsoft.com/office/officeart/2005/8/layout/StepDownProcess"/>
    <dgm:cxn modelId="{7430FDB1-0B08-4BF1-A9D2-D04BBD9E0B7E}" type="presParOf" srcId="{941997DD-A0BB-4C6E-B463-B31E577992EC}" destId="{319DC09D-BAD4-49EE-880C-AC17115911C5}" srcOrd="1" destOrd="0" presId="urn:microsoft.com/office/officeart/2005/8/layout/StepDownProcess"/>
    <dgm:cxn modelId="{91CDC44B-8BF4-401A-8154-4DF899A4CFA8}" type="presParOf" srcId="{941997DD-A0BB-4C6E-B463-B31E577992EC}" destId="{1415C072-91DC-475E-8724-034764F0AA9E}" srcOrd="2" destOrd="0" presId="urn:microsoft.com/office/officeart/2005/8/layout/StepDownProcess"/>
    <dgm:cxn modelId="{30FE7869-F24E-4AC5-A9D9-A6974BD9B661}" type="presParOf" srcId="{1415C072-91DC-475E-8724-034764F0AA9E}" destId="{3C54DEA0-B62E-4810-A7F9-D0B800EFFAC7}" srcOrd="0" destOrd="0" presId="urn:microsoft.com/office/officeart/2005/8/layout/StepDownProcess"/>
    <dgm:cxn modelId="{37108669-48A6-41CC-99E5-965C4589CDE7}" type="presParOf" srcId="{1415C072-91DC-475E-8724-034764F0AA9E}" destId="{802BB7CA-6BFA-4E99-8C69-24D0CD101F33}" srcOrd="1" destOrd="0" presId="urn:microsoft.com/office/officeart/2005/8/layout/StepDownProcess"/>
    <dgm:cxn modelId="{13F7BDD4-213A-4E29-88DA-F76BF8CF34F6}" type="presParOf" srcId="{1415C072-91DC-475E-8724-034764F0AA9E}" destId="{31DFA74C-21B0-475C-BE5A-EFA7A9F61745}" srcOrd="2" destOrd="0" presId="urn:microsoft.com/office/officeart/2005/8/layout/StepDownProcess"/>
    <dgm:cxn modelId="{837557DF-3D50-4D3D-9714-0A25A4A69D0D}" type="presParOf" srcId="{941997DD-A0BB-4C6E-B463-B31E577992EC}" destId="{E7EA1670-1A38-4765-8591-740C9E735D25}" srcOrd="3" destOrd="0" presId="urn:microsoft.com/office/officeart/2005/8/layout/StepDownProcess"/>
    <dgm:cxn modelId="{A9A6432C-F6F5-42E1-BB5C-42DB42C57EA9}" type="presParOf" srcId="{941997DD-A0BB-4C6E-B463-B31E577992EC}" destId="{74714AFE-9C14-4832-AE40-E314697B0F9A}" srcOrd="4" destOrd="0" presId="urn:microsoft.com/office/officeart/2005/8/layout/StepDownProcess"/>
    <dgm:cxn modelId="{D0A07421-099F-4E6C-8B78-7575D34ED261}" type="presParOf" srcId="{74714AFE-9C14-4832-AE40-E314697B0F9A}" destId="{4C6654F3-A64B-4FD2-9855-C9142AFDCB43}" srcOrd="0" destOrd="0" presId="urn:microsoft.com/office/officeart/2005/8/layout/StepDownProcess"/>
    <dgm:cxn modelId="{7D5B79BE-BC50-4D46-BF75-8008A499B681}" type="presParOf" srcId="{74714AFE-9C14-4832-AE40-E314697B0F9A}" destId="{03666A0E-EC21-4840-9B2A-A059D00DE34C}" srcOrd="1"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AD8F9F-F829-4FC0-A73A-479C9B5F8814}" type="doc">
      <dgm:prSet loTypeId="urn:microsoft.com/office/officeart/2011/layout/HexagonRadial" loCatId="cycle" qsTypeId="urn:microsoft.com/office/officeart/2005/8/quickstyle/simple1" qsCatId="simple" csTypeId="urn:microsoft.com/office/officeart/2005/8/colors/accent5_2" csCatId="accent5" phldr="1"/>
      <dgm:spPr/>
      <dgm:t>
        <a:bodyPr/>
        <a:lstStyle/>
        <a:p>
          <a:endParaRPr lang="en-IN"/>
        </a:p>
      </dgm:t>
    </dgm:pt>
    <dgm:pt modelId="{077DA2B5-A372-47E0-8841-96470ACF292F}">
      <dgm:prSet phldrT="[Text]" custT="1"/>
      <dgm:spPr/>
      <dgm:t>
        <a:bodyPr/>
        <a:lstStyle/>
        <a:p>
          <a:r>
            <a:rPr lang="en-IN" sz="2200" baseline="0" dirty="0"/>
            <a:t>THE ORGAN </a:t>
          </a:r>
        </a:p>
        <a:p>
          <a:r>
            <a:rPr lang="en-IN" sz="2200" baseline="0" dirty="0"/>
            <a:t>ALLIANCE</a:t>
          </a:r>
        </a:p>
      </dgm:t>
    </dgm:pt>
    <dgm:pt modelId="{CC12DFFB-4172-4805-B4CF-381381BD00D8}" type="parTrans" cxnId="{F0471D7E-C2BC-41A6-A953-B6F5443A02E0}">
      <dgm:prSet/>
      <dgm:spPr/>
      <dgm:t>
        <a:bodyPr/>
        <a:lstStyle/>
        <a:p>
          <a:endParaRPr lang="en-IN"/>
        </a:p>
      </dgm:t>
    </dgm:pt>
    <dgm:pt modelId="{3E61CC70-4218-48ED-8DA7-4FEEEF6EE4DB}" type="sibTrans" cxnId="{F0471D7E-C2BC-41A6-A953-B6F5443A02E0}">
      <dgm:prSet/>
      <dgm:spPr/>
      <dgm:t>
        <a:bodyPr/>
        <a:lstStyle/>
        <a:p>
          <a:endParaRPr lang="en-IN"/>
        </a:p>
      </dgm:t>
    </dgm:pt>
    <dgm:pt modelId="{16ECD064-2677-452E-8D4A-D0D183BE0DDA}">
      <dgm:prSet phldrT="[Text]" custT="1"/>
      <dgm:spPr/>
      <dgm:t>
        <a:bodyPr/>
        <a:lstStyle/>
        <a:p>
          <a:r>
            <a:rPr lang="en-IN" sz="2000" dirty="0"/>
            <a:t>REGISTER</a:t>
          </a:r>
        </a:p>
        <a:p>
          <a:r>
            <a:rPr lang="en-IN" sz="2000" dirty="0"/>
            <a:t>THE ORGAN</a:t>
          </a:r>
        </a:p>
      </dgm:t>
    </dgm:pt>
    <dgm:pt modelId="{F67806CD-879D-45EC-B505-37E84EEAA5A1}" type="parTrans" cxnId="{0DE694D0-F4F4-4716-956F-1E212C2616E4}">
      <dgm:prSet/>
      <dgm:spPr/>
      <dgm:t>
        <a:bodyPr/>
        <a:lstStyle/>
        <a:p>
          <a:endParaRPr lang="en-IN"/>
        </a:p>
      </dgm:t>
    </dgm:pt>
    <dgm:pt modelId="{2D3B02AE-1028-4EE3-977E-4E6366A75DB0}" type="sibTrans" cxnId="{0DE694D0-F4F4-4716-956F-1E212C2616E4}">
      <dgm:prSet/>
      <dgm:spPr/>
      <dgm:t>
        <a:bodyPr/>
        <a:lstStyle/>
        <a:p>
          <a:endParaRPr lang="en-IN"/>
        </a:p>
      </dgm:t>
    </dgm:pt>
    <dgm:pt modelId="{14EFA9F7-0EBB-477C-A5E3-B451BC3CF2CA}">
      <dgm:prSet phldrT="[Text]" custT="1"/>
      <dgm:spPr/>
      <dgm:t>
        <a:bodyPr/>
        <a:lstStyle/>
        <a:p>
          <a:r>
            <a:rPr lang="en-IN" sz="2000" dirty="0"/>
            <a:t>Search by hospital</a:t>
          </a:r>
        </a:p>
      </dgm:t>
    </dgm:pt>
    <dgm:pt modelId="{26F784BE-A518-4A37-A054-44C98646C368}" type="parTrans" cxnId="{4CCF8F12-63BB-4801-8391-82C959204D4E}">
      <dgm:prSet/>
      <dgm:spPr/>
      <dgm:t>
        <a:bodyPr/>
        <a:lstStyle/>
        <a:p>
          <a:endParaRPr lang="en-IN"/>
        </a:p>
      </dgm:t>
    </dgm:pt>
    <dgm:pt modelId="{4C6D2C39-8B46-4824-9F60-84F57B562918}" type="sibTrans" cxnId="{4CCF8F12-63BB-4801-8391-82C959204D4E}">
      <dgm:prSet/>
      <dgm:spPr/>
      <dgm:t>
        <a:bodyPr/>
        <a:lstStyle/>
        <a:p>
          <a:endParaRPr lang="en-IN"/>
        </a:p>
      </dgm:t>
    </dgm:pt>
    <dgm:pt modelId="{CF5D4088-D808-46D4-9F8D-3B7CDD8B4D8C}">
      <dgm:prSet phldrT="[Text]" custT="1"/>
      <dgm:spPr/>
      <dgm:t>
        <a:bodyPr/>
        <a:lstStyle/>
        <a:p>
          <a:r>
            <a:rPr lang="en-IN" sz="2000" dirty="0"/>
            <a:t>Organ card</a:t>
          </a:r>
        </a:p>
      </dgm:t>
    </dgm:pt>
    <dgm:pt modelId="{E367DF40-90A1-49C8-8A71-C73A0D4F503B}" type="parTrans" cxnId="{D04DAFEF-055B-46F4-B973-469C0A0F6B92}">
      <dgm:prSet/>
      <dgm:spPr/>
      <dgm:t>
        <a:bodyPr/>
        <a:lstStyle/>
        <a:p>
          <a:endParaRPr lang="en-IN"/>
        </a:p>
      </dgm:t>
    </dgm:pt>
    <dgm:pt modelId="{A630710F-2420-42B1-8CED-D814503EF377}" type="sibTrans" cxnId="{D04DAFEF-055B-46F4-B973-469C0A0F6B92}">
      <dgm:prSet/>
      <dgm:spPr/>
      <dgm:t>
        <a:bodyPr/>
        <a:lstStyle/>
        <a:p>
          <a:endParaRPr lang="en-IN"/>
        </a:p>
      </dgm:t>
    </dgm:pt>
    <dgm:pt modelId="{5A0C125A-02FB-4E26-9B53-A7EA397A5722}">
      <dgm:prSet phldrT="[Text]" custT="1"/>
      <dgm:spPr/>
      <dgm:t>
        <a:bodyPr/>
        <a:lstStyle/>
        <a:p>
          <a:r>
            <a:rPr lang="en-IN" sz="2000" dirty="0"/>
            <a:t>Enter the name, id,</a:t>
          </a:r>
        </a:p>
        <a:p>
          <a:r>
            <a:rPr lang="en-IN" sz="2000" dirty="0"/>
            <a:t>Address</a:t>
          </a:r>
        </a:p>
        <a:p>
          <a:r>
            <a:rPr lang="en-IN" sz="2000" dirty="0"/>
            <a:t>Phone no</a:t>
          </a:r>
        </a:p>
      </dgm:t>
    </dgm:pt>
    <dgm:pt modelId="{E1CCCFBD-199F-4088-AB88-03BCCAD25446}" type="sibTrans" cxnId="{7746A26A-9B4A-4042-B85B-6461879311A0}">
      <dgm:prSet/>
      <dgm:spPr/>
      <dgm:t>
        <a:bodyPr/>
        <a:lstStyle/>
        <a:p>
          <a:endParaRPr lang="en-IN"/>
        </a:p>
      </dgm:t>
    </dgm:pt>
    <dgm:pt modelId="{6FB7D97C-1756-4571-AB5E-297F5AB83127}" type="parTrans" cxnId="{7746A26A-9B4A-4042-B85B-6461879311A0}">
      <dgm:prSet/>
      <dgm:spPr/>
      <dgm:t>
        <a:bodyPr/>
        <a:lstStyle/>
        <a:p>
          <a:endParaRPr lang="en-IN"/>
        </a:p>
      </dgm:t>
    </dgm:pt>
    <dgm:pt modelId="{26B14E70-2D19-43D4-A073-B019F2274125}">
      <dgm:prSet phldrT="[Text]" custT="1"/>
      <dgm:spPr/>
      <dgm:t>
        <a:bodyPr/>
        <a:lstStyle/>
        <a:p>
          <a:r>
            <a:rPr lang="en-IN" sz="2000" dirty="0"/>
            <a:t>Search by id</a:t>
          </a:r>
        </a:p>
      </dgm:t>
    </dgm:pt>
    <dgm:pt modelId="{2CA37F72-4AC0-4D2B-82A6-34F30529B423}" type="sibTrans" cxnId="{8B237C1E-BCFE-4B1D-B161-7FCB8800A15D}">
      <dgm:prSet/>
      <dgm:spPr/>
      <dgm:t>
        <a:bodyPr/>
        <a:lstStyle/>
        <a:p>
          <a:endParaRPr lang="en-IN"/>
        </a:p>
      </dgm:t>
    </dgm:pt>
    <dgm:pt modelId="{C71B1F93-3687-49A8-A897-EB2AF5E3F324}" type="parTrans" cxnId="{8B237C1E-BCFE-4B1D-B161-7FCB8800A15D}">
      <dgm:prSet/>
      <dgm:spPr/>
      <dgm:t>
        <a:bodyPr/>
        <a:lstStyle/>
        <a:p>
          <a:endParaRPr lang="en-IN"/>
        </a:p>
      </dgm:t>
    </dgm:pt>
    <dgm:pt modelId="{A5C45089-B344-47D4-9093-3250F21C830A}">
      <dgm:prSet phldrT="[Text]" custT="1"/>
      <dgm:spPr/>
      <dgm:t>
        <a:bodyPr/>
        <a:lstStyle/>
        <a:p>
          <a:r>
            <a:rPr lang="en-IN" sz="2000" baseline="0" dirty="0"/>
            <a:t>Search by organ</a:t>
          </a:r>
        </a:p>
      </dgm:t>
    </dgm:pt>
    <dgm:pt modelId="{C31AD17A-44C5-45E8-ADD5-38DF01B85084}" type="sibTrans" cxnId="{5502597D-8B58-4290-97EE-F8F0E12F23BE}">
      <dgm:prSet/>
      <dgm:spPr/>
      <dgm:t>
        <a:bodyPr/>
        <a:lstStyle/>
        <a:p>
          <a:endParaRPr lang="en-IN"/>
        </a:p>
      </dgm:t>
    </dgm:pt>
    <dgm:pt modelId="{0046FFC2-001B-408B-A568-0525180C8896}" type="parTrans" cxnId="{5502597D-8B58-4290-97EE-F8F0E12F23BE}">
      <dgm:prSet/>
      <dgm:spPr/>
      <dgm:t>
        <a:bodyPr/>
        <a:lstStyle/>
        <a:p>
          <a:endParaRPr lang="en-IN"/>
        </a:p>
      </dgm:t>
    </dgm:pt>
    <dgm:pt modelId="{97297918-8CB8-4DEA-AC0D-896F5DE3F8C6}" type="pres">
      <dgm:prSet presAssocID="{E3AD8F9F-F829-4FC0-A73A-479C9B5F8814}" presName="Name0" presStyleCnt="0">
        <dgm:presLayoutVars>
          <dgm:chMax val="1"/>
          <dgm:chPref val="1"/>
          <dgm:dir/>
          <dgm:animOne val="branch"/>
          <dgm:animLvl val="lvl"/>
        </dgm:presLayoutVars>
      </dgm:prSet>
      <dgm:spPr/>
    </dgm:pt>
    <dgm:pt modelId="{5679A918-7104-4666-9F14-8DB5B03727B9}" type="pres">
      <dgm:prSet presAssocID="{077DA2B5-A372-47E0-8841-96470ACF292F}" presName="Parent" presStyleLbl="node0" presStyleIdx="0" presStyleCnt="1">
        <dgm:presLayoutVars>
          <dgm:chMax val="6"/>
          <dgm:chPref val="6"/>
        </dgm:presLayoutVars>
      </dgm:prSet>
      <dgm:spPr/>
    </dgm:pt>
    <dgm:pt modelId="{E53D6D47-BD46-426E-9909-A902B33A51B4}" type="pres">
      <dgm:prSet presAssocID="{16ECD064-2677-452E-8D4A-D0D183BE0DDA}" presName="Accent1" presStyleCnt="0"/>
      <dgm:spPr/>
    </dgm:pt>
    <dgm:pt modelId="{28E4F2DF-D62B-4A84-9AE9-FE8DA27D5700}" type="pres">
      <dgm:prSet presAssocID="{16ECD064-2677-452E-8D4A-D0D183BE0DDA}" presName="Accent" presStyleLbl="bgShp" presStyleIdx="0" presStyleCnt="6"/>
      <dgm:spPr/>
    </dgm:pt>
    <dgm:pt modelId="{3B2430AB-0A2D-4098-BD54-E3BAF9F7F6A7}" type="pres">
      <dgm:prSet presAssocID="{16ECD064-2677-452E-8D4A-D0D183BE0DDA}" presName="Child1" presStyleLbl="node1" presStyleIdx="0" presStyleCnt="6">
        <dgm:presLayoutVars>
          <dgm:chMax val="0"/>
          <dgm:chPref val="0"/>
          <dgm:bulletEnabled val="1"/>
        </dgm:presLayoutVars>
      </dgm:prSet>
      <dgm:spPr/>
    </dgm:pt>
    <dgm:pt modelId="{C3AACE48-583B-4AD3-9588-4CEA9B64301A}" type="pres">
      <dgm:prSet presAssocID="{5A0C125A-02FB-4E26-9B53-A7EA397A5722}" presName="Accent2" presStyleCnt="0"/>
      <dgm:spPr/>
    </dgm:pt>
    <dgm:pt modelId="{15C47DE3-BCF5-4349-AC4B-D24A51054D02}" type="pres">
      <dgm:prSet presAssocID="{5A0C125A-02FB-4E26-9B53-A7EA397A5722}" presName="Accent" presStyleLbl="bgShp" presStyleIdx="1" presStyleCnt="6"/>
      <dgm:spPr/>
    </dgm:pt>
    <dgm:pt modelId="{1E9D59CA-B1B2-4402-898B-E24568646400}" type="pres">
      <dgm:prSet presAssocID="{5A0C125A-02FB-4E26-9B53-A7EA397A5722}" presName="Child2" presStyleLbl="node1" presStyleIdx="1" presStyleCnt="6">
        <dgm:presLayoutVars>
          <dgm:chMax val="0"/>
          <dgm:chPref val="0"/>
          <dgm:bulletEnabled val="1"/>
        </dgm:presLayoutVars>
      </dgm:prSet>
      <dgm:spPr/>
    </dgm:pt>
    <dgm:pt modelId="{9998D1A6-7F1D-4051-AFFB-C8E896FFE559}" type="pres">
      <dgm:prSet presAssocID="{26B14E70-2D19-43D4-A073-B019F2274125}" presName="Accent3" presStyleCnt="0"/>
      <dgm:spPr/>
    </dgm:pt>
    <dgm:pt modelId="{79DEFFBC-7E88-44D0-8933-321946F1573A}" type="pres">
      <dgm:prSet presAssocID="{26B14E70-2D19-43D4-A073-B019F2274125}" presName="Accent" presStyleLbl="bgShp" presStyleIdx="2" presStyleCnt="6"/>
      <dgm:spPr/>
    </dgm:pt>
    <dgm:pt modelId="{E96355BA-3192-4BC2-B011-7450C2199404}" type="pres">
      <dgm:prSet presAssocID="{26B14E70-2D19-43D4-A073-B019F2274125}" presName="Child3" presStyleLbl="node1" presStyleIdx="2" presStyleCnt="6">
        <dgm:presLayoutVars>
          <dgm:chMax val="0"/>
          <dgm:chPref val="0"/>
          <dgm:bulletEnabled val="1"/>
        </dgm:presLayoutVars>
      </dgm:prSet>
      <dgm:spPr/>
    </dgm:pt>
    <dgm:pt modelId="{CF17307A-6C5C-437D-A252-7011C2120B31}" type="pres">
      <dgm:prSet presAssocID="{14EFA9F7-0EBB-477C-A5E3-B451BC3CF2CA}" presName="Accent4" presStyleCnt="0"/>
      <dgm:spPr/>
    </dgm:pt>
    <dgm:pt modelId="{496AAFE9-ED05-4D81-88AD-C8EF30829698}" type="pres">
      <dgm:prSet presAssocID="{14EFA9F7-0EBB-477C-A5E3-B451BC3CF2CA}" presName="Accent" presStyleLbl="bgShp" presStyleIdx="3" presStyleCnt="6"/>
      <dgm:spPr/>
    </dgm:pt>
    <dgm:pt modelId="{3999D0DD-17F2-4D89-8FE2-20F89CA595E1}" type="pres">
      <dgm:prSet presAssocID="{14EFA9F7-0EBB-477C-A5E3-B451BC3CF2CA}" presName="Child4" presStyleLbl="node1" presStyleIdx="3" presStyleCnt="6">
        <dgm:presLayoutVars>
          <dgm:chMax val="0"/>
          <dgm:chPref val="0"/>
          <dgm:bulletEnabled val="1"/>
        </dgm:presLayoutVars>
      </dgm:prSet>
      <dgm:spPr/>
    </dgm:pt>
    <dgm:pt modelId="{26C5117A-DB3D-44AA-9C29-BA67ABEE57DE}" type="pres">
      <dgm:prSet presAssocID="{A5C45089-B344-47D4-9093-3250F21C830A}" presName="Accent5" presStyleCnt="0"/>
      <dgm:spPr/>
    </dgm:pt>
    <dgm:pt modelId="{4405C2F1-9B4F-4113-BB4B-EA180360BA1E}" type="pres">
      <dgm:prSet presAssocID="{A5C45089-B344-47D4-9093-3250F21C830A}" presName="Accent" presStyleLbl="bgShp" presStyleIdx="4" presStyleCnt="6"/>
      <dgm:spPr/>
    </dgm:pt>
    <dgm:pt modelId="{5CA8F2DE-E0C6-4183-8F8C-3510FDB02A35}" type="pres">
      <dgm:prSet presAssocID="{A5C45089-B344-47D4-9093-3250F21C830A}" presName="Child5" presStyleLbl="node1" presStyleIdx="4" presStyleCnt="6">
        <dgm:presLayoutVars>
          <dgm:chMax val="0"/>
          <dgm:chPref val="0"/>
          <dgm:bulletEnabled val="1"/>
        </dgm:presLayoutVars>
      </dgm:prSet>
      <dgm:spPr/>
    </dgm:pt>
    <dgm:pt modelId="{48707CA6-6834-4E3B-9110-1E136DD31E87}" type="pres">
      <dgm:prSet presAssocID="{CF5D4088-D808-46D4-9F8D-3B7CDD8B4D8C}" presName="Accent6" presStyleCnt="0"/>
      <dgm:spPr/>
    </dgm:pt>
    <dgm:pt modelId="{AB14D69F-6AA5-4831-9DC7-B16DFB7060D1}" type="pres">
      <dgm:prSet presAssocID="{CF5D4088-D808-46D4-9F8D-3B7CDD8B4D8C}" presName="Accent" presStyleLbl="bgShp" presStyleIdx="5" presStyleCnt="6"/>
      <dgm:spPr/>
    </dgm:pt>
    <dgm:pt modelId="{82375D4D-E853-4348-B1EF-4ACF43270FDA}" type="pres">
      <dgm:prSet presAssocID="{CF5D4088-D808-46D4-9F8D-3B7CDD8B4D8C}" presName="Child6" presStyleLbl="node1" presStyleIdx="5" presStyleCnt="6">
        <dgm:presLayoutVars>
          <dgm:chMax val="0"/>
          <dgm:chPref val="0"/>
          <dgm:bulletEnabled val="1"/>
        </dgm:presLayoutVars>
      </dgm:prSet>
      <dgm:spPr/>
    </dgm:pt>
  </dgm:ptLst>
  <dgm:cxnLst>
    <dgm:cxn modelId="{E5863106-8CE6-4521-A829-634372ADE62C}" type="presOf" srcId="{CF5D4088-D808-46D4-9F8D-3B7CDD8B4D8C}" destId="{82375D4D-E853-4348-B1EF-4ACF43270FDA}" srcOrd="0" destOrd="0" presId="urn:microsoft.com/office/officeart/2011/layout/HexagonRadial"/>
    <dgm:cxn modelId="{4CCF8F12-63BB-4801-8391-82C959204D4E}" srcId="{077DA2B5-A372-47E0-8841-96470ACF292F}" destId="{14EFA9F7-0EBB-477C-A5E3-B451BC3CF2CA}" srcOrd="3" destOrd="0" parTransId="{26F784BE-A518-4A37-A054-44C98646C368}" sibTransId="{4C6D2C39-8B46-4824-9F60-84F57B562918}"/>
    <dgm:cxn modelId="{8B237C1E-BCFE-4B1D-B161-7FCB8800A15D}" srcId="{077DA2B5-A372-47E0-8841-96470ACF292F}" destId="{26B14E70-2D19-43D4-A073-B019F2274125}" srcOrd="2" destOrd="0" parTransId="{C71B1F93-3687-49A8-A897-EB2AF5E3F324}" sibTransId="{2CA37F72-4AC0-4D2B-82A6-34F30529B423}"/>
    <dgm:cxn modelId="{EFCB1326-F996-4C66-815D-8E5E17199202}" type="presOf" srcId="{16ECD064-2677-452E-8D4A-D0D183BE0DDA}" destId="{3B2430AB-0A2D-4098-BD54-E3BAF9F7F6A7}" srcOrd="0" destOrd="0" presId="urn:microsoft.com/office/officeart/2011/layout/HexagonRadial"/>
    <dgm:cxn modelId="{2D1F0731-7CCF-489A-8C3F-4D1CDDB7181E}" type="presOf" srcId="{14EFA9F7-0EBB-477C-A5E3-B451BC3CF2CA}" destId="{3999D0DD-17F2-4D89-8FE2-20F89CA595E1}" srcOrd="0" destOrd="0" presId="urn:microsoft.com/office/officeart/2011/layout/HexagonRadial"/>
    <dgm:cxn modelId="{ACC69B5E-E2AB-4B3D-931C-8A06FFBB98A7}" type="presOf" srcId="{A5C45089-B344-47D4-9093-3250F21C830A}" destId="{5CA8F2DE-E0C6-4183-8F8C-3510FDB02A35}" srcOrd="0" destOrd="0" presId="urn:microsoft.com/office/officeart/2011/layout/HexagonRadial"/>
    <dgm:cxn modelId="{7746A26A-9B4A-4042-B85B-6461879311A0}" srcId="{077DA2B5-A372-47E0-8841-96470ACF292F}" destId="{5A0C125A-02FB-4E26-9B53-A7EA397A5722}" srcOrd="1" destOrd="0" parTransId="{6FB7D97C-1756-4571-AB5E-297F5AB83127}" sibTransId="{E1CCCFBD-199F-4088-AB88-03BCCAD25446}"/>
    <dgm:cxn modelId="{5502597D-8B58-4290-97EE-F8F0E12F23BE}" srcId="{077DA2B5-A372-47E0-8841-96470ACF292F}" destId="{A5C45089-B344-47D4-9093-3250F21C830A}" srcOrd="4" destOrd="0" parTransId="{0046FFC2-001B-408B-A568-0525180C8896}" sibTransId="{C31AD17A-44C5-45E8-ADD5-38DF01B85084}"/>
    <dgm:cxn modelId="{F0471D7E-C2BC-41A6-A953-B6F5443A02E0}" srcId="{E3AD8F9F-F829-4FC0-A73A-479C9B5F8814}" destId="{077DA2B5-A372-47E0-8841-96470ACF292F}" srcOrd="0" destOrd="0" parTransId="{CC12DFFB-4172-4805-B4CF-381381BD00D8}" sibTransId="{3E61CC70-4218-48ED-8DA7-4FEEEF6EE4DB}"/>
    <dgm:cxn modelId="{EB6B7580-DD20-41DC-BAB9-F7F998A03813}" type="presOf" srcId="{26B14E70-2D19-43D4-A073-B019F2274125}" destId="{E96355BA-3192-4BC2-B011-7450C2199404}" srcOrd="0" destOrd="0" presId="urn:microsoft.com/office/officeart/2011/layout/HexagonRadial"/>
    <dgm:cxn modelId="{09DD7F9D-4294-4F68-B547-66C9E87546D9}" type="presOf" srcId="{E3AD8F9F-F829-4FC0-A73A-479C9B5F8814}" destId="{97297918-8CB8-4DEA-AC0D-896F5DE3F8C6}" srcOrd="0" destOrd="0" presId="urn:microsoft.com/office/officeart/2011/layout/HexagonRadial"/>
    <dgm:cxn modelId="{FAD4F99E-34C8-4773-889C-3CA0A882653D}" type="presOf" srcId="{077DA2B5-A372-47E0-8841-96470ACF292F}" destId="{5679A918-7104-4666-9F14-8DB5B03727B9}" srcOrd="0" destOrd="0" presId="urn:microsoft.com/office/officeart/2011/layout/HexagonRadial"/>
    <dgm:cxn modelId="{6FC5E59F-E51C-4A58-AA45-187F93D582A4}" type="presOf" srcId="{5A0C125A-02FB-4E26-9B53-A7EA397A5722}" destId="{1E9D59CA-B1B2-4402-898B-E24568646400}" srcOrd="0" destOrd="0" presId="urn:microsoft.com/office/officeart/2011/layout/HexagonRadial"/>
    <dgm:cxn modelId="{0DE694D0-F4F4-4716-956F-1E212C2616E4}" srcId="{077DA2B5-A372-47E0-8841-96470ACF292F}" destId="{16ECD064-2677-452E-8D4A-D0D183BE0DDA}" srcOrd="0" destOrd="0" parTransId="{F67806CD-879D-45EC-B505-37E84EEAA5A1}" sibTransId="{2D3B02AE-1028-4EE3-977E-4E6366A75DB0}"/>
    <dgm:cxn modelId="{D04DAFEF-055B-46F4-B973-469C0A0F6B92}" srcId="{077DA2B5-A372-47E0-8841-96470ACF292F}" destId="{CF5D4088-D808-46D4-9F8D-3B7CDD8B4D8C}" srcOrd="5" destOrd="0" parTransId="{E367DF40-90A1-49C8-8A71-C73A0D4F503B}" sibTransId="{A630710F-2420-42B1-8CED-D814503EF377}"/>
    <dgm:cxn modelId="{D2C76C7E-87C4-4003-AAC5-ACC739571CA5}" type="presParOf" srcId="{97297918-8CB8-4DEA-AC0D-896F5DE3F8C6}" destId="{5679A918-7104-4666-9F14-8DB5B03727B9}" srcOrd="0" destOrd="0" presId="urn:microsoft.com/office/officeart/2011/layout/HexagonRadial"/>
    <dgm:cxn modelId="{F84DB0E1-8DA3-43B0-AED0-6419EFABB58A}" type="presParOf" srcId="{97297918-8CB8-4DEA-AC0D-896F5DE3F8C6}" destId="{E53D6D47-BD46-426E-9909-A902B33A51B4}" srcOrd="1" destOrd="0" presId="urn:microsoft.com/office/officeart/2011/layout/HexagonRadial"/>
    <dgm:cxn modelId="{13BA8EB9-DC40-41A0-AB17-517D1775382E}" type="presParOf" srcId="{E53D6D47-BD46-426E-9909-A902B33A51B4}" destId="{28E4F2DF-D62B-4A84-9AE9-FE8DA27D5700}" srcOrd="0" destOrd="0" presId="urn:microsoft.com/office/officeart/2011/layout/HexagonRadial"/>
    <dgm:cxn modelId="{AF8FD48A-80D4-40D2-A741-47BB4560B401}" type="presParOf" srcId="{97297918-8CB8-4DEA-AC0D-896F5DE3F8C6}" destId="{3B2430AB-0A2D-4098-BD54-E3BAF9F7F6A7}" srcOrd="2" destOrd="0" presId="urn:microsoft.com/office/officeart/2011/layout/HexagonRadial"/>
    <dgm:cxn modelId="{90462985-9A15-43BE-8FE6-0966B6FC9B5A}" type="presParOf" srcId="{97297918-8CB8-4DEA-AC0D-896F5DE3F8C6}" destId="{C3AACE48-583B-4AD3-9588-4CEA9B64301A}" srcOrd="3" destOrd="0" presId="urn:microsoft.com/office/officeart/2011/layout/HexagonRadial"/>
    <dgm:cxn modelId="{3E0A586B-3093-4006-868A-2BB1DF8E5FC2}" type="presParOf" srcId="{C3AACE48-583B-4AD3-9588-4CEA9B64301A}" destId="{15C47DE3-BCF5-4349-AC4B-D24A51054D02}" srcOrd="0" destOrd="0" presId="urn:microsoft.com/office/officeart/2011/layout/HexagonRadial"/>
    <dgm:cxn modelId="{5F0A19B3-B181-44EC-ABA4-17E863139A22}" type="presParOf" srcId="{97297918-8CB8-4DEA-AC0D-896F5DE3F8C6}" destId="{1E9D59CA-B1B2-4402-898B-E24568646400}" srcOrd="4" destOrd="0" presId="urn:microsoft.com/office/officeart/2011/layout/HexagonRadial"/>
    <dgm:cxn modelId="{4ECC4A9F-0CDF-454C-B18D-17E115881C16}" type="presParOf" srcId="{97297918-8CB8-4DEA-AC0D-896F5DE3F8C6}" destId="{9998D1A6-7F1D-4051-AFFB-C8E896FFE559}" srcOrd="5" destOrd="0" presId="urn:microsoft.com/office/officeart/2011/layout/HexagonRadial"/>
    <dgm:cxn modelId="{0DAD39CF-027D-4369-B1CA-AE978D593AD2}" type="presParOf" srcId="{9998D1A6-7F1D-4051-AFFB-C8E896FFE559}" destId="{79DEFFBC-7E88-44D0-8933-321946F1573A}" srcOrd="0" destOrd="0" presId="urn:microsoft.com/office/officeart/2011/layout/HexagonRadial"/>
    <dgm:cxn modelId="{64A5DC23-DD99-47C0-B326-4EB6C538F0F7}" type="presParOf" srcId="{97297918-8CB8-4DEA-AC0D-896F5DE3F8C6}" destId="{E96355BA-3192-4BC2-B011-7450C2199404}" srcOrd="6" destOrd="0" presId="urn:microsoft.com/office/officeart/2011/layout/HexagonRadial"/>
    <dgm:cxn modelId="{B6577F6D-2C84-4862-8D3E-B20135D007AA}" type="presParOf" srcId="{97297918-8CB8-4DEA-AC0D-896F5DE3F8C6}" destId="{CF17307A-6C5C-437D-A252-7011C2120B31}" srcOrd="7" destOrd="0" presId="urn:microsoft.com/office/officeart/2011/layout/HexagonRadial"/>
    <dgm:cxn modelId="{7E1E71E8-2D42-430C-9C38-24ED98517961}" type="presParOf" srcId="{CF17307A-6C5C-437D-A252-7011C2120B31}" destId="{496AAFE9-ED05-4D81-88AD-C8EF30829698}" srcOrd="0" destOrd="0" presId="urn:microsoft.com/office/officeart/2011/layout/HexagonRadial"/>
    <dgm:cxn modelId="{B293F01B-6A3F-47F0-B716-BD50EF052490}" type="presParOf" srcId="{97297918-8CB8-4DEA-AC0D-896F5DE3F8C6}" destId="{3999D0DD-17F2-4D89-8FE2-20F89CA595E1}" srcOrd="8" destOrd="0" presId="urn:microsoft.com/office/officeart/2011/layout/HexagonRadial"/>
    <dgm:cxn modelId="{E809FD1F-CDDC-4B24-94CE-16F2DED8623D}" type="presParOf" srcId="{97297918-8CB8-4DEA-AC0D-896F5DE3F8C6}" destId="{26C5117A-DB3D-44AA-9C29-BA67ABEE57DE}" srcOrd="9" destOrd="0" presId="urn:microsoft.com/office/officeart/2011/layout/HexagonRadial"/>
    <dgm:cxn modelId="{9C10DA77-2D35-44FD-8354-693EF05C2C3E}" type="presParOf" srcId="{26C5117A-DB3D-44AA-9C29-BA67ABEE57DE}" destId="{4405C2F1-9B4F-4113-BB4B-EA180360BA1E}" srcOrd="0" destOrd="0" presId="urn:microsoft.com/office/officeart/2011/layout/HexagonRadial"/>
    <dgm:cxn modelId="{CBA5C13E-9219-4697-B57D-6FFC580B9880}" type="presParOf" srcId="{97297918-8CB8-4DEA-AC0D-896F5DE3F8C6}" destId="{5CA8F2DE-E0C6-4183-8F8C-3510FDB02A35}" srcOrd="10" destOrd="0" presId="urn:microsoft.com/office/officeart/2011/layout/HexagonRadial"/>
    <dgm:cxn modelId="{F420EF84-FD6F-421D-86D0-9B13445E07CE}" type="presParOf" srcId="{97297918-8CB8-4DEA-AC0D-896F5DE3F8C6}" destId="{48707CA6-6834-4E3B-9110-1E136DD31E87}" srcOrd="11" destOrd="0" presId="urn:microsoft.com/office/officeart/2011/layout/HexagonRadial"/>
    <dgm:cxn modelId="{2F91360B-EB91-475C-A27F-E62346D33CC9}" type="presParOf" srcId="{48707CA6-6834-4E3B-9110-1E136DD31E87}" destId="{AB14D69F-6AA5-4831-9DC7-B16DFB7060D1}" srcOrd="0" destOrd="0" presId="urn:microsoft.com/office/officeart/2011/layout/HexagonRadial"/>
    <dgm:cxn modelId="{7266A5FF-EF17-4C13-ACB8-89D3A74E533E}" type="presParOf" srcId="{97297918-8CB8-4DEA-AC0D-896F5DE3F8C6}" destId="{82375D4D-E853-4348-B1EF-4ACF43270FDA}"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D1182-23FB-4B6D-905C-6777A226D322}">
      <dsp:nvSpPr>
        <dsp:cNvPr id="0" name=""/>
        <dsp:cNvSpPr/>
      </dsp:nvSpPr>
      <dsp:spPr>
        <a:xfrm rot="5400000">
          <a:off x="236773" y="1231211"/>
          <a:ext cx="1094325" cy="1245850"/>
        </a:xfrm>
        <a:prstGeom prst="bentUpArrow">
          <a:avLst>
            <a:gd name="adj1" fmla="val 32840"/>
            <a:gd name="adj2" fmla="val 25000"/>
            <a:gd name="adj3" fmla="val 35780"/>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81038B7-812E-4371-AA0E-18F2EC84C5AC}">
      <dsp:nvSpPr>
        <dsp:cNvPr id="0" name=""/>
        <dsp:cNvSpPr/>
      </dsp:nvSpPr>
      <dsp:spPr>
        <a:xfrm>
          <a:off x="0" y="0"/>
          <a:ext cx="3688820" cy="1289480"/>
        </a:xfrm>
        <a:prstGeom prst="roundRect">
          <a:avLst>
            <a:gd name="adj" fmla="val 16670"/>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baseline="0" dirty="0"/>
            <a:t>Registration for organ donation</a:t>
          </a:r>
        </a:p>
      </dsp:txBody>
      <dsp:txXfrm>
        <a:off x="62959" y="62959"/>
        <a:ext cx="3562902" cy="1163562"/>
      </dsp:txXfrm>
    </dsp:sp>
    <dsp:sp modelId="{96F2ABAF-0D20-4369-8907-32F56881C84C}">
      <dsp:nvSpPr>
        <dsp:cNvPr id="0" name=""/>
        <dsp:cNvSpPr/>
      </dsp:nvSpPr>
      <dsp:spPr>
        <a:xfrm>
          <a:off x="4385521" y="140705"/>
          <a:ext cx="1339840" cy="1042214"/>
        </a:xfrm>
        <a:prstGeom prst="rect">
          <a:avLst/>
        </a:prstGeom>
        <a:noFill/>
        <a:ln>
          <a:noFill/>
        </a:ln>
        <a:effectLst/>
      </dsp:spPr>
      <dsp:style>
        <a:lnRef idx="0">
          <a:scrgbClr r="0" g="0" b="0"/>
        </a:lnRef>
        <a:fillRef idx="0">
          <a:scrgbClr r="0" g="0" b="0"/>
        </a:fillRef>
        <a:effectRef idx="0">
          <a:scrgbClr r="0" g="0" b="0"/>
        </a:effectRef>
        <a:fontRef idx="minor"/>
      </dsp:style>
    </dsp:sp>
    <dsp:sp modelId="{3C54DEA0-B62E-4810-A7F9-D0B800EFFAC7}">
      <dsp:nvSpPr>
        <dsp:cNvPr id="0" name=""/>
        <dsp:cNvSpPr/>
      </dsp:nvSpPr>
      <dsp:spPr>
        <a:xfrm rot="5400000">
          <a:off x="2663779" y="3168520"/>
          <a:ext cx="802337" cy="931821"/>
        </a:xfrm>
        <a:prstGeom prst="bentUpArrow">
          <a:avLst>
            <a:gd name="adj1" fmla="val 32840"/>
            <a:gd name="adj2" fmla="val 25000"/>
            <a:gd name="adj3" fmla="val 35780"/>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802BB7CA-6BFA-4E99-8C69-24D0CD101F33}">
      <dsp:nvSpPr>
        <dsp:cNvPr id="0" name=""/>
        <dsp:cNvSpPr/>
      </dsp:nvSpPr>
      <dsp:spPr>
        <a:xfrm>
          <a:off x="1425405" y="1883940"/>
          <a:ext cx="1842199" cy="1289480"/>
        </a:xfrm>
        <a:prstGeom prst="roundRect">
          <a:avLst>
            <a:gd name="adj" fmla="val 16670"/>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Search by hospital, id, organ</a:t>
          </a:r>
        </a:p>
      </dsp:txBody>
      <dsp:txXfrm>
        <a:off x="1488364" y="1946899"/>
        <a:ext cx="1716281" cy="1163562"/>
      </dsp:txXfrm>
    </dsp:sp>
    <dsp:sp modelId="{31DFA74C-21B0-475C-BE5A-EFA7A9F61745}">
      <dsp:nvSpPr>
        <dsp:cNvPr id="0" name=""/>
        <dsp:cNvSpPr/>
      </dsp:nvSpPr>
      <dsp:spPr>
        <a:xfrm flipH="1" flipV="1">
          <a:off x="8316044" y="0"/>
          <a:ext cx="2047155" cy="186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IN" sz="2800" kern="1200" dirty="0"/>
        </a:p>
      </dsp:txBody>
      <dsp:txXfrm rot="10800000">
        <a:off x="8316044" y="0"/>
        <a:ext cx="2047155" cy="1869712"/>
      </dsp:txXfrm>
    </dsp:sp>
    <dsp:sp modelId="{4C6654F3-A64B-4FD2-9855-C9142AFDCB43}">
      <dsp:nvSpPr>
        <dsp:cNvPr id="0" name=""/>
        <dsp:cNvSpPr/>
      </dsp:nvSpPr>
      <dsp:spPr>
        <a:xfrm>
          <a:off x="3562379" y="3077245"/>
          <a:ext cx="1842199" cy="1289480"/>
        </a:xfrm>
        <a:prstGeom prst="roundRect">
          <a:avLst>
            <a:gd name="adj" fmla="val 16670"/>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Get the donor card</a:t>
          </a:r>
        </a:p>
      </dsp:txBody>
      <dsp:txXfrm>
        <a:off x="3625338" y="3140204"/>
        <a:ext cx="1716281" cy="1163562"/>
      </dsp:txXfrm>
    </dsp:sp>
    <dsp:sp modelId="{03666A0E-EC21-4840-9B2A-A059D00DE34C}">
      <dsp:nvSpPr>
        <dsp:cNvPr id="0" name=""/>
        <dsp:cNvSpPr/>
      </dsp:nvSpPr>
      <dsp:spPr>
        <a:xfrm>
          <a:off x="7403348" y="3182502"/>
          <a:ext cx="1339840" cy="1042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IN" sz="2800" kern="1200" dirty="0"/>
        </a:p>
      </dsp:txBody>
      <dsp:txXfrm>
        <a:off x="7403348" y="3182502"/>
        <a:ext cx="1339840" cy="10422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9A918-7104-4666-9F14-8DB5B03727B9}">
      <dsp:nvSpPr>
        <dsp:cNvPr id="0" name=""/>
        <dsp:cNvSpPr/>
      </dsp:nvSpPr>
      <dsp:spPr>
        <a:xfrm>
          <a:off x="2952810" y="1748061"/>
          <a:ext cx="2221862" cy="1922001"/>
        </a:xfrm>
        <a:prstGeom prst="hexagon">
          <a:avLst>
            <a:gd name="adj" fmla="val 2857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baseline="0" dirty="0"/>
            <a:t>THE ORGAN </a:t>
          </a:r>
        </a:p>
        <a:p>
          <a:pPr marL="0" lvl="0" indent="0" algn="ctr" defTabSz="977900">
            <a:lnSpc>
              <a:spcPct val="90000"/>
            </a:lnSpc>
            <a:spcBef>
              <a:spcPct val="0"/>
            </a:spcBef>
            <a:spcAft>
              <a:spcPct val="35000"/>
            </a:spcAft>
            <a:buNone/>
          </a:pPr>
          <a:r>
            <a:rPr lang="en-IN" sz="2200" kern="1200" baseline="0" dirty="0"/>
            <a:t>ALLIANCE</a:t>
          </a:r>
        </a:p>
      </dsp:txBody>
      <dsp:txXfrm>
        <a:off x="3321004" y="2066564"/>
        <a:ext cx="1485474" cy="1284995"/>
      </dsp:txXfrm>
    </dsp:sp>
    <dsp:sp modelId="{15C47DE3-BCF5-4349-AC4B-D24A51054D02}">
      <dsp:nvSpPr>
        <dsp:cNvPr id="0" name=""/>
        <dsp:cNvSpPr/>
      </dsp:nvSpPr>
      <dsp:spPr>
        <a:xfrm>
          <a:off x="4344123" y="828514"/>
          <a:ext cx="838302" cy="722308"/>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2430AB-0A2D-4098-BD54-E3BAF9F7F6A7}">
      <dsp:nvSpPr>
        <dsp:cNvPr id="0" name=""/>
        <dsp:cNvSpPr/>
      </dsp:nvSpPr>
      <dsp:spPr>
        <a:xfrm>
          <a:off x="3157475" y="0"/>
          <a:ext cx="1820800" cy="1575206"/>
        </a:xfrm>
        <a:prstGeom prst="hexagon">
          <a:avLst>
            <a:gd name="adj" fmla="val 2857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REGISTER</a:t>
          </a:r>
        </a:p>
        <a:p>
          <a:pPr marL="0" lvl="0" indent="0" algn="ctr" defTabSz="889000">
            <a:lnSpc>
              <a:spcPct val="90000"/>
            </a:lnSpc>
            <a:spcBef>
              <a:spcPct val="0"/>
            </a:spcBef>
            <a:spcAft>
              <a:spcPct val="35000"/>
            </a:spcAft>
            <a:buNone/>
          </a:pPr>
          <a:r>
            <a:rPr lang="en-IN" sz="2000" kern="1200" dirty="0"/>
            <a:t>THE ORGAN</a:t>
          </a:r>
        </a:p>
      </dsp:txBody>
      <dsp:txXfrm>
        <a:off x="3459220" y="261045"/>
        <a:ext cx="1217310" cy="1053116"/>
      </dsp:txXfrm>
    </dsp:sp>
    <dsp:sp modelId="{79DEFFBC-7E88-44D0-8933-321946F1573A}">
      <dsp:nvSpPr>
        <dsp:cNvPr id="0" name=""/>
        <dsp:cNvSpPr/>
      </dsp:nvSpPr>
      <dsp:spPr>
        <a:xfrm>
          <a:off x="5322487" y="2178846"/>
          <a:ext cx="838302" cy="722308"/>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9D59CA-B1B2-4402-898B-E24568646400}">
      <dsp:nvSpPr>
        <dsp:cNvPr id="0" name=""/>
        <dsp:cNvSpPr/>
      </dsp:nvSpPr>
      <dsp:spPr>
        <a:xfrm>
          <a:off x="4827361" y="968857"/>
          <a:ext cx="1820800" cy="1575206"/>
        </a:xfrm>
        <a:prstGeom prst="hexagon">
          <a:avLst>
            <a:gd name="adj" fmla="val 2857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Enter the name, id,</a:t>
          </a:r>
        </a:p>
        <a:p>
          <a:pPr marL="0" lvl="0" indent="0" algn="ctr" defTabSz="889000">
            <a:lnSpc>
              <a:spcPct val="90000"/>
            </a:lnSpc>
            <a:spcBef>
              <a:spcPct val="0"/>
            </a:spcBef>
            <a:spcAft>
              <a:spcPct val="35000"/>
            </a:spcAft>
            <a:buNone/>
          </a:pPr>
          <a:r>
            <a:rPr lang="en-IN" sz="2000" kern="1200" dirty="0"/>
            <a:t>Address</a:t>
          </a:r>
        </a:p>
        <a:p>
          <a:pPr marL="0" lvl="0" indent="0" algn="ctr" defTabSz="889000">
            <a:lnSpc>
              <a:spcPct val="90000"/>
            </a:lnSpc>
            <a:spcBef>
              <a:spcPct val="0"/>
            </a:spcBef>
            <a:spcAft>
              <a:spcPct val="35000"/>
            </a:spcAft>
            <a:buNone/>
          </a:pPr>
          <a:r>
            <a:rPr lang="en-IN" sz="2000" kern="1200" dirty="0"/>
            <a:t>Phone no</a:t>
          </a:r>
        </a:p>
      </dsp:txBody>
      <dsp:txXfrm>
        <a:off x="5129106" y="1229902"/>
        <a:ext cx="1217310" cy="1053116"/>
      </dsp:txXfrm>
    </dsp:sp>
    <dsp:sp modelId="{496AAFE9-ED05-4D81-88AD-C8EF30829698}">
      <dsp:nvSpPr>
        <dsp:cNvPr id="0" name=""/>
        <dsp:cNvSpPr/>
      </dsp:nvSpPr>
      <dsp:spPr>
        <a:xfrm>
          <a:off x="4642852" y="3703117"/>
          <a:ext cx="838302" cy="722308"/>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355BA-3192-4BC2-B011-7450C2199404}">
      <dsp:nvSpPr>
        <dsp:cNvPr id="0" name=""/>
        <dsp:cNvSpPr/>
      </dsp:nvSpPr>
      <dsp:spPr>
        <a:xfrm>
          <a:off x="4827361" y="2873519"/>
          <a:ext cx="1820800" cy="1575206"/>
        </a:xfrm>
        <a:prstGeom prst="hexagon">
          <a:avLst>
            <a:gd name="adj" fmla="val 2857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Search by id</a:t>
          </a:r>
        </a:p>
      </dsp:txBody>
      <dsp:txXfrm>
        <a:off x="5129106" y="3134564"/>
        <a:ext cx="1217310" cy="1053116"/>
      </dsp:txXfrm>
    </dsp:sp>
    <dsp:sp modelId="{4405C2F1-9B4F-4113-BB4B-EA180360BA1E}">
      <dsp:nvSpPr>
        <dsp:cNvPr id="0" name=""/>
        <dsp:cNvSpPr/>
      </dsp:nvSpPr>
      <dsp:spPr>
        <a:xfrm>
          <a:off x="2956944" y="3861342"/>
          <a:ext cx="838302" cy="722308"/>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99D0DD-17F2-4D89-8FE2-20F89CA595E1}">
      <dsp:nvSpPr>
        <dsp:cNvPr id="0" name=""/>
        <dsp:cNvSpPr/>
      </dsp:nvSpPr>
      <dsp:spPr>
        <a:xfrm>
          <a:off x="3157475" y="3843460"/>
          <a:ext cx="1820800" cy="1575206"/>
        </a:xfrm>
        <a:prstGeom prst="hexagon">
          <a:avLst>
            <a:gd name="adj" fmla="val 2857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Search by hospital</a:t>
          </a:r>
        </a:p>
      </dsp:txBody>
      <dsp:txXfrm>
        <a:off x="3459220" y="4104505"/>
        <a:ext cx="1217310" cy="1053116"/>
      </dsp:txXfrm>
    </dsp:sp>
    <dsp:sp modelId="{AB14D69F-6AA5-4831-9DC7-B16DFB7060D1}">
      <dsp:nvSpPr>
        <dsp:cNvPr id="0" name=""/>
        <dsp:cNvSpPr/>
      </dsp:nvSpPr>
      <dsp:spPr>
        <a:xfrm>
          <a:off x="1962559" y="2511552"/>
          <a:ext cx="838302" cy="722308"/>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8F2DE-E0C6-4183-8F8C-3510FDB02A35}">
      <dsp:nvSpPr>
        <dsp:cNvPr id="0" name=""/>
        <dsp:cNvSpPr/>
      </dsp:nvSpPr>
      <dsp:spPr>
        <a:xfrm>
          <a:off x="1479837" y="2874602"/>
          <a:ext cx="1820800" cy="1575206"/>
        </a:xfrm>
        <a:prstGeom prst="hexagon">
          <a:avLst>
            <a:gd name="adj" fmla="val 2857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baseline="0" dirty="0"/>
            <a:t>Search by organ</a:t>
          </a:r>
        </a:p>
      </dsp:txBody>
      <dsp:txXfrm>
        <a:off x="1781582" y="3135647"/>
        <a:ext cx="1217310" cy="1053116"/>
      </dsp:txXfrm>
    </dsp:sp>
    <dsp:sp modelId="{82375D4D-E853-4348-B1EF-4ACF43270FDA}">
      <dsp:nvSpPr>
        <dsp:cNvPr id="0" name=""/>
        <dsp:cNvSpPr/>
      </dsp:nvSpPr>
      <dsp:spPr>
        <a:xfrm>
          <a:off x="1479837" y="966690"/>
          <a:ext cx="1820800" cy="1575206"/>
        </a:xfrm>
        <a:prstGeom prst="hexagon">
          <a:avLst>
            <a:gd name="adj" fmla="val 2857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Organ card</a:t>
          </a:r>
        </a:p>
      </dsp:txBody>
      <dsp:txXfrm>
        <a:off x="1781582" y="1227735"/>
        <a:ext cx="1217310" cy="105311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5355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9089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7129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51476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6822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6837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3529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3174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5116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9086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5172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0114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7110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471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0787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81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124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5911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12/27/2022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7350156"/>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jpeg"/><Relationship Id="rId2" Type="http://schemas.microsoft.com/office/2017/06/relationships/model3d" Target="../media/model3d1.glb"/><Relationship Id="rId1" Type="http://schemas.openxmlformats.org/officeDocument/2006/relationships/slideLayout" Target="../slideLayouts/slideLayout18.xml"/><Relationship Id="rId6" Type="http://schemas.microsoft.com/office/2017/06/relationships/model3d" Target="../media/model3d3.glb"/><Relationship Id="rId11" Type="http://schemas.openxmlformats.org/officeDocument/2006/relationships/image" Target="../media/image9.svg"/><Relationship Id="rId5" Type="http://schemas.openxmlformats.org/officeDocument/2006/relationships/image" Target="../media/image5.png"/><Relationship Id="rId10" Type="http://schemas.openxmlformats.org/officeDocument/2006/relationships/image" Target="../media/image8.png"/><Relationship Id="rId4" Type="http://schemas.microsoft.com/office/2017/06/relationships/model3d" Target="../media/model3d2.glb"/><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6.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6EB9E-54E8-08F2-CB17-51ED0EE4894D}"/>
              </a:ext>
            </a:extLst>
          </p:cNvPr>
          <p:cNvSpPr>
            <a:spLocks noGrp="1"/>
          </p:cNvSpPr>
          <p:nvPr>
            <p:ph type="title"/>
          </p:nvPr>
        </p:nvSpPr>
        <p:spPr/>
        <p:txBody>
          <a:bodyPr/>
          <a:lstStyle/>
          <a:p>
            <a:r>
              <a:rPr lang="en-IN" dirty="0"/>
              <a:t>The organ alliance</a:t>
            </a:r>
            <a:br>
              <a:rPr lang="en-IN" dirty="0"/>
            </a:br>
            <a:r>
              <a:rPr lang="en-IN" dirty="0"/>
              <a:t>                                              </a:t>
            </a:r>
            <a:r>
              <a:rPr lang="en-IN" sz="2000" dirty="0"/>
              <a:t>by:1NH21CS016</a:t>
            </a:r>
          </a:p>
        </p:txBody>
      </p:sp>
      <mc:AlternateContent xmlns:mc="http://schemas.openxmlformats.org/markup-compatibility/2006">
        <mc:Choice xmlns:am3d="http://schemas.microsoft.com/office/drawing/2017/model3d" Requires="am3d">
          <p:graphicFrame>
            <p:nvGraphicFramePr>
              <p:cNvPr id="4" name="Content Placeholder 3" descr="Naked Eyeball">
                <a:extLst>
                  <a:ext uri="{FF2B5EF4-FFF2-40B4-BE49-F238E27FC236}">
                    <a16:creationId xmlns:a16="http://schemas.microsoft.com/office/drawing/2014/main" id="{C3723921-056B-4F7B-8187-AA9F89B6D87F}"/>
                  </a:ext>
                </a:extLst>
              </p:cNvPr>
              <p:cNvGraphicFramePr>
                <a:graphicFrameLocks noGrp="1"/>
              </p:cNvGraphicFramePr>
              <p:nvPr>
                <p:ph idx="1"/>
                <p:extLst>
                  <p:ext uri="{D42A27DB-BD31-4B8C-83A1-F6EECF244321}">
                    <p14:modId xmlns:p14="http://schemas.microsoft.com/office/powerpoint/2010/main" val="694986316"/>
                  </p:ext>
                </p:extLst>
              </p:nvPr>
            </p:nvGraphicFramePr>
            <p:xfrm>
              <a:off x="232892" y="4796822"/>
              <a:ext cx="1899483" cy="1442661"/>
            </p:xfrm>
            <a:graphic>
              <a:graphicData uri="http://schemas.microsoft.com/office/drawing/2017/model3d">
                <am3d:model3d r:embed="rId2">
                  <am3d:spPr>
                    <a:xfrm>
                      <a:off x="0" y="0"/>
                      <a:ext cx="1899483" cy="1442661"/>
                    </a:xfrm>
                    <a:prstGeom prst="rect">
                      <a:avLst/>
                    </a:prstGeom>
                  </am3d:spPr>
                  <am3d:camera>
                    <am3d:pos x="0" y="0" z="81469193"/>
                    <am3d:up dx="0" dy="36000000" dz="0"/>
                    <am3d:lookAt x="0" y="0" z="0"/>
                    <am3d:perspective fov="2700000"/>
                  </am3d:camera>
                  <am3d:trans>
                    <am3d:meterPerModelUnit n="62500" d="1000000"/>
                    <am3d:preTrans dx="57946" dy="4" dz="132694"/>
                    <am3d:scale>
                      <am3d:sx n="1000000" d="1000000"/>
                      <am3d:sy n="1000000" d="1000000"/>
                      <am3d:sz n="1000000" d="1000000"/>
                    </am3d:scale>
                    <am3d:rot/>
                    <am3d:postTrans dx="0" dy="0" dz="0"/>
                  </am3d:trans>
                  <am3d:raster rName="Office3DRenderer" rVer="16.0.8326">
                    <am3d:blip r:embed="rId3"/>
                  </am3d:raster>
                  <am3d:objViewport viewportSz="25074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Naked Eyeball">
                <a:extLst>
                  <a:ext uri="{FF2B5EF4-FFF2-40B4-BE49-F238E27FC236}">
                    <a16:creationId xmlns:a16="http://schemas.microsoft.com/office/drawing/2014/main" id="{C3723921-056B-4F7B-8187-AA9F89B6D87F}"/>
                  </a:ext>
                </a:extLst>
              </p:cNvPr>
              <p:cNvPicPr>
                <a:picLocks noGrp="1" noRot="1" noChangeAspect="1" noMove="1" noResize="1" noEditPoints="1" noAdjustHandles="1" noChangeArrowheads="1" noChangeShapeType="1" noCrop="1"/>
              </p:cNvPicPr>
              <p:nvPr/>
            </p:nvPicPr>
            <p:blipFill>
              <a:blip r:embed="rId3"/>
              <a:stretch>
                <a:fillRect/>
              </a:stretch>
            </p:blipFill>
            <p:spPr>
              <a:xfrm>
                <a:off x="232892" y="4796822"/>
                <a:ext cx="1899483" cy="144266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Stylized Human Kidney And Urinary System">
                <a:extLst>
                  <a:ext uri="{FF2B5EF4-FFF2-40B4-BE49-F238E27FC236}">
                    <a16:creationId xmlns:a16="http://schemas.microsoft.com/office/drawing/2014/main" id="{281EA80B-58DC-F262-8984-089BB2F782C6}"/>
                  </a:ext>
                </a:extLst>
              </p:cNvPr>
              <p:cNvGraphicFramePr/>
              <p:nvPr>
                <p:extLst>
                  <p:ext uri="{D42A27DB-BD31-4B8C-83A1-F6EECF244321}">
                    <p14:modId xmlns:p14="http://schemas.microsoft.com/office/powerpoint/2010/main" val="3286674133"/>
                  </p:ext>
                </p:extLst>
              </p:nvPr>
            </p:nvGraphicFramePr>
            <p:xfrm>
              <a:off x="169233" y="618517"/>
              <a:ext cx="2026803" cy="2212629"/>
            </p:xfrm>
            <a:graphic>
              <a:graphicData uri="http://schemas.microsoft.com/office/drawing/2017/model3d">
                <am3d:model3d r:embed="rId4">
                  <am3d:spPr>
                    <a:xfrm>
                      <a:off x="0" y="0"/>
                      <a:ext cx="2026803" cy="2212629"/>
                    </a:xfrm>
                    <a:prstGeom prst="rect">
                      <a:avLst/>
                    </a:prstGeom>
                  </am3d:spPr>
                  <am3d:camera>
                    <am3d:pos x="0" y="0" z="52883990"/>
                    <am3d:up dx="0" dy="36000000" dz="0"/>
                    <am3d:lookAt x="0" y="0" z="0"/>
                    <am3d:perspective fov="2700000"/>
                  </am3d:camera>
                  <am3d:trans>
                    <am3d:meterPerModelUnit n="1703824" d="1000000"/>
                    <am3d:preTrans dx="0" dy="947674" dz="0"/>
                    <am3d:scale>
                      <am3d:sx n="1000000" d="1000000"/>
                      <am3d:sy n="1000000" d="1000000"/>
                      <am3d:sz n="1000000" d="1000000"/>
                    </am3d:scale>
                    <am3d:rot/>
                    <am3d:postTrans dx="0" dy="0" dz="0"/>
                  </am3d:trans>
                  <am3d:raster rName="Office3DRenderer" rVer="16.0.8326">
                    <am3d:blip r:embed="rId5"/>
                  </am3d:raster>
                  <am3d:objViewport viewportSz="25673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tylized Human Kidney And Urinary System">
                <a:extLst>
                  <a:ext uri="{FF2B5EF4-FFF2-40B4-BE49-F238E27FC236}">
                    <a16:creationId xmlns:a16="http://schemas.microsoft.com/office/drawing/2014/main" id="{281EA80B-58DC-F262-8984-089BB2F782C6}"/>
                  </a:ext>
                </a:extLst>
              </p:cNvPr>
              <p:cNvPicPr>
                <a:picLocks noGrp="1" noRot="1" noChangeAspect="1" noMove="1" noResize="1" noEditPoints="1" noAdjustHandles="1" noChangeArrowheads="1" noChangeShapeType="1" noCrop="1"/>
              </p:cNvPicPr>
              <p:nvPr/>
            </p:nvPicPr>
            <p:blipFill>
              <a:blip r:embed="rId5"/>
              <a:stretch>
                <a:fillRect/>
              </a:stretch>
            </p:blipFill>
            <p:spPr>
              <a:xfrm>
                <a:off x="169233" y="618517"/>
                <a:ext cx="2026803" cy="22126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Human heart">
                <a:extLst>
                  <a:ext uri="{FF2B5EF4-FFF2-40B4-BE49-F238E27FC236}">
                    <a16:creationId xmlns:a16="http://schemas.microsoft.com/office/drawing/2014/main" id="{5D980063-3FBF-2FE0-4936-A8A7C498B5FC}"/>
                  </a:ext>
                </a:extLst>
              </p:cNvPr>
              <p:cNvGraphicFramePr>
                <a:graphicFrameLocks noChangeAspect="1"/>
              </p:cNvGraphicFramePr>
              <p:nvPr>
                <p:extLst>
                  <p:ext uri="{D42A27DB-BD31-4B8C-83A1-F6EECF244321}">
                    <p14:modId xmlns:p14="http://schemas.microsoft.com/office/powerpoint/2010/main" val="488615592"/>
                  </p:ext>
                </p:extLst>
              </p:nvPr>
            </p:nvGraphicFramePr>
            <p:xfrm>
              <a:off x="2410404" y="1772736"/>
              <a:ext cx="1293009" cy="2243750"/>
            </p:xfrm>
            <a:graphic>
              <a:graphicData uri="http://schemas.microsoft.com/office/drawing/2017/model3d">
                <am3d:model3d r:embed="rId6">
                  <am3d:spPr>
                    <a:xfrm>
                      <a:off x="0" y="0"/>
                      <a:ext cx="1293009" cy="2243750"/>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m3d:postTrans dx="0" dy="0" dz="0"/>
                  </am3d:trans>
                  <am3d:raster rName="Office3DRenderer" rVer="16.0.8326">
                    <am3d:blip r:embed="rId7"/>
                  </am3d:raster>
                  <am3d:objViewport viewportSz="26240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Human heart">
                <a:extLst>
                  <a:ext uri="{FF2B5EF4-FFF2-40B4-BE49-F238E27FC236}">
                    <a16:creationId xmlns:a16="http://schemas.microsoft.com/office/drawing/2014/main" id="{5D980063-3FBF-2FE0-4936-A8A7C498B5FC}"/>
                  </a:ext>
                </a:extLst>
              </p:cNvPr>
              <p:cNvPicPr>
                <a:picLocks noGrp="1" noRot="1" noChangeAspect="1" noMove="1" noResize="1" noEditPoints="1" noAdjustHandles="1" noChangeArrowheads="1" noChangeShapeType="1" noCrop="1"/>
              </p:cNvPicPr>
              <p:nvPr/>
            </p:nvPicPr>
            <p:blipFill>
              <a:blip r:embed="rId7"/>
              <a:stretch>
                <a:fillRect/>
              </a:stretch>
            </p:blipFill>
            <p:spPr>
              <a:xfrm>
                <a:off x="2410404" y="1772736"/>
                <a:ext cx="1293009" cy="224375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tylized Human Lungs">
                <a:extLst>
                  <a:ext uri="{FF2B5EF4-FFF2-40B4-BE49-F238E27FC236}">
                    <a16:creationId xmlns:a16="http://schemas.microsoft.com/office/drawing/2014/main" id="{AF7AC819-B403-48F0-9BDA-0417D91B3E94}"/>
                  </a:ext>
                </a:extLst>
              </p:cNvPr>
              <p:cNvGraphicFramePr/>
              <p:nvPr>
                <p:extLst>
                  <p:ext uri="{D42A27DB-BD31-4B8C-83A1-F6EECF244321}">
                    <p14:modId xmlns:p14="http://schemas.microsoft.com/office/powerpoint/2010/main" val="3239350956"/>
                  </p:ext>
                </p:extLst>
              </p:nvPr>
            </p:nvGraphicFramePr>
            <p:xfrm>
              <a:off x="2410404" y="4643307"/>
              <a:ext cx="2658046" cy="1442661"/>
            </p:xfrm>
            <a:graphic>
              <a:graphicData uri="http://schemas.microsoft.com/office/drawing/2017/model3d">
                <am3d:model3d r:embed="rId8">
                  <am3d:spPr>
                    <a:xfrm>
                      <a:off x="0" y="0"/>
                      <a:ext cx="2658046" cy="1442661"/>
                    </a:xfrm>
                    <a:prstGeom prst="rect">
                      <a:avLst/>
                    </a:prstGeom>
                  </am3d:spPr>
                  <am3d:camera>
                    <am3d:pos x="0" y="0" z="63476686"/>
                    <am3d:up dx="0" dy="36000000" dz="0"/>
                    <am3d:lookAt x="0" y="0" z="0"/>
                    <am3d:perspective fov="2700000"/>
                  </am3d:camera>
                  <am3d:trans>
                    <am3d:meterPerModelUnit n="3261982" d="1000000"/>
                    <am3d:preTrans dx="0" dy="-1518871" dz="0"/>
                    <am3d:scale>
                      <am3d:sx n="1000000" d="1000000"/>
                      <am3d:sy n="1000000" d="1000000"/>
                      <am3d:sz n="1000000" d="1000000"/>
                    </am3d:scale>
                    <am3d:rot/>
                    <am3d:postTrans dx="0" dy="0" dz="0"/>
                  </am3d:trans>
                  <am3d:raster rName="Office3DRenderer" rVer="16.0.8326">
                    <am3d:blip r:embed="rId9"/>
                  </am3d:raster>
                  <am3d:objViewport viewportSz="20241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tylized Human Lungs">
                <a:extLst>
                  <a:ext uri="{FF2B5EF4-FFF2-40B4-BE49-F238E27FC236}">
                    <a16:creationId xmlns:a16="http://schemas.microsoft.com/office/drawing/2014/main" id="{AF7AC819-B403-48F0-9BDA-0417D91B3E94}"/>
                  </a:ext>
                </a:extLst>
              </p:cNvPr>
              <p:cNvPicPr>
                <a:picLocks noGrp="1" noRot="1" noChangeAspect="1" noMove="1" noResize="1" noEditPoints="1" noAdjustHandles="1" noChangeArrowheads="1" noChangeShapeType="1" noCrop="1"/>
              </p:cNvPicPr>
              <p:nvPr/>
            </p:nvPicPr>
            <p:blipFill>
              <a:blip r:embed="rId9"/>
              <a:stretch>
                <a:fillRect/>
              </a:stretch>
            </p:blipFill>
            <p:spPr>
              <a:xfrm>
                <a:off x="2410404" y="4643307"/>
                <a:ext cx="2658046" cy="1442661"/>
              </a:xfrm>
              <a:prstGeom prst="rect">
                <a:avLst/>
              </a:prstGeom>
            </p:spPr>
          </p:pic>
        </mc:Fallback>
      </mc:AlternateContent>
      <p:pic>
        <p:nvPicPr>
          <p:cNvPr id="9" name="Graphic 8" descr="Skeleton with solid fill">
            <a:extLst>
              <a:ext uri="{FF2B5EF4-FFF2-40B4-BE49-F238E27FC236}">
                <a16:creationId xmlns:a16="http://schemas.microsoft.com/office/drawing/2014/main" id="{0279BB81-3E95-3D07-F276-39515A9CB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91869" y="2855167"/>
            <a:ext cx="1545772" cy="3181739"/>
          </a:xfrm>
          <a:prstGeom prst="rect">
            <a:avLst/>
          </a:prstGeom>
        </p:spPr>
      </p:pic>
      <p:pic>
        <p:nvPicPr>
          <p:cNvPr id="1026" name="Picture 2" descr="5,988 Organ Donation Awareness Images, Stock Photos ...">
            <a:extLst>
              <a:ext uri="{FF2B5EF4-FFF2-40B4-BE49-F238E27FC236}">
                <a16:creationId xmlns:a16="http://schemas.microsoft.com/office/drawing/2014/main" id="{6E546944-5FCA-105F-86CF-CBE8123AFFB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920" b="12707"/>
          <a:stretch/>
        </p:blipFill>
        <p:spPr bwMode="auto">
          <a:xfrm>
            <a:off x="6633034" y="2992595"/>
            <a:ext cx="2379424" cy="2047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52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E32F-DA50-7145-897B-7EA7A096F68D}"/>
              </a:ext>
            </a:extLst>
          </p:cNvPr>
          <p:cNvSpPr>
            <a:spLocks noGrp="1"/>
          </p:cNvSpPr>
          <p:nvPr>
            <p:ph type="ctrTitle"/>
          </p:nvPr>
        </p:nvSpPr>
        <p:spPr>
          <a:xfrm flipV="1">
            <a:off x="1492898" y="102637"/>
            <a:ext cx="8948090" cy="1198149"/>
          </a:xfrm>
        </p:spPr>
        <p:txBody>
          <a:bodyPr>
            <a:normAutofit/>
          </a:bodyPr>
          <a:lstStyle/>
          <a:p>
            <a:endParaRPr lang="en-IN" sz="2000" dirty="0"/>
          </a:p>
        </p:txBody>
      </p:sp>
      <p:sp>
        <p:nvSpPr>
          <p:cNvPr id="3" name="Subtitle 2">
            <a:extLst>
              <a:ext uri="{FF2B5EF4-FFF2-40B4-BE49-F238E27FC236}">
                <a16:creationId xmlns:a16="http://schemas.microsoft.com/office/drawing/2014/main" id="{112C2DA4-AF3C-6FFD-8FEB-C33B2AB030F5}"/>
              </a:ext>
            </a:extLst>
          </p:cNvPr>
          <p:cNvSpPr>
            <a:spLocks noGrp="1"/>
          </p:cNvSpPr>
          <p:nvPr>
            <p:ph type="subTitle" idx="1"/>
          </p:nvPr>
        </p:nvSpPr>
        <p:spPr>
          <a:xfrm>
            <a:off x="1390261" y="1754156"/>
            <a:ext cx="9050727" cy="4366726"/>
          </a:xfrm>
        </p:spPr>
        <p:txBody>
          <a:bodyPr>
            <a:normAutofit/>
          </a:bodyPr>
          <a:lstStyle/>
          <a:p>
            <a:pPr marL="342900" indent="-342900" algn="l">
              <a:buFont typeface="Arial" panose="020B0604020202020204" pitchFamily="34" charset="0"/>
              <a:buChar char="•"/>
            </a:pPr>
            <a:r>
              <a:rPr lang="en-IN" sz="1400" i="0" dirty="0">
                <a:solidFill>
                  <a:schemeClr val="tx1"/>
                </a:solidFill>
                <a:effectLst/>
                <a:latin typeface="Arial" panose="020B0604020202020204" pitchFamily="34" charset="0"/>
                <a:cs typeface="Arial" panose="020B0604020202020204" pitchFamily="34" charset="0"/>
              </a:rPr>
              <a:t>So Files are used for storing information that can be processed by the programs. Files are not only used for storing the data, programs are also stored in files. SO HERE  DONOTED ORGAN DETAILS ARE  STORED IN FILES.</a:t>
            </a:r>
            <a:endParaRPr lang="en-IN" sz="1400" dirty="0">
              <a:solidFill>
                <a:schemeClr val="tx1"/>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IN" sz="1400" dirty="0">
                <a:solidFill>
                  <a:schemeClr val="tx1"/>
                </a:solidFill>
                <a:latin typeface="Arial" panose="020B0604020202020204" pitchFamily="34" charset="0"/>
                <a:cs typeface="Arial" panose="020B0604020202020204" pitchFamily="34" charset="0"/>
              </a:rPr>
              <a:t>In this program the struct will store all the array with values.  Store everything in file so that we can easily get the data whenever it is required.</a:t>
            </a:r>
          </a:p>
          <a:p>
            <a:pPr marL="342900" indent="-342900" algn="l">
              <a:buFont typeface="Arial" panose="020B0604020202020204" pitchFamily="34" charset="0"/>
              <a:buChar char="•"/>
            </a:pPr>
            <a:r>
              <a:rPr lang="en-IN" sz="1400" dirty="0">
                <a:solidFill>
                  <a:schemeClr val="tx1"/>
                </a:solidFill>
                <a:latin typeface="Arial" panose="020B0604020202020204" pitchFamily="34" charset="0"/>
                <a:cs typeface="Arial" panose="020B0604020202020204" pitchFamily="34" charset="0"/>
              </a:rPr>
              <a:t>Using the pointer  end the file.</a:t>
            </a:r>
          </a:p>
          <a:p>
            <a:pPr marL="342900" indent="-342900" algn="l">
              <a:buFont typeface="Arial" panose="020B0604020202020204" pitchFamily="34" charset="0"/>
              <a:buChar char="•"/>
            </a:pPr>
            <a:r>
              <a:rPr lang="en-IN" sz="1400" dirty="0">
                <a:solidFill>
                  <a:schemeClr val="tx1"/>
                </a:solidFill>
                <a:latin typeface="Arial" panose="020B0604020202020204" pitchFamily="34" charset="0"/>
                <a:cs typeface="Arial" panose="020B0604020202020204" pitchFamily="34" charset="0"/>
              </a:rPr>
              <a:t>Using define header file assign the amount to be paid.</a:t>
            </a:r>
          </a:p>
          <a:p>
            <a:pPr marL="342900" indent="-342900" algn="l">
              <a:buFont typeface="Arial" panose="020B0604020202020204" pitchFamily="34" charset="0"/>
              <a:buChar char="•"/>
            </a:pPr>
            <a:r>
              <a:rPr lang="en-IN" sz="1400" dirty="0">
                <a:solidFill>
                  <a:schemeClr val="tx1"/>
                </a:solidFill>
                <a:latin typeface="Arial" panose="020B0604020202020204" pitchFamily="34" charset="0"/>
                <a:cs typeface="Arial" panose="020B0604020202020204" pitchFamily="34" charset="0"/>
              </a:rPr>
              <a:t>Using the  while loop and  statement generate the organ donor card.</a:t>
            </a:r>
          </a:p>
        </p:txBody>
      </p:sp>
    </p:spTree>
    <p:extLst>
      <p:ext uri="{BB962C8B-B14F-4D97-AF65-F5344CB8AC3E}">
        <p14:creationId xmlns:p14="http://schemas.microsoft.com/office/powerpoint/2010/main" val="3495678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04F1-93D8-38E2-394E-E09CA19DB92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FA1BA86-38B0-142A-3135-3BFF4FE97E14}"/>
              </a:ext>
            </a:extLst>
          </p:cNvPr>
          <p:cNvSpPr>
            <a:spLocks noGrp="1"/>
          </p:cNvSpPr>
          <p:nvPr>
            <p:ph sz="quarter" idx="13"/>
          </p:nvPr>
        </p:nvSpPr>
        <p:spPr>
          <a:xfrm>
            <a:off x="913774" y="2609688"/>
            <a:ext cx="10363826" cy="3424107"/>
          </a:xfrm>
        </p:spPr>
        <p:txBody>
          <a:bodyPr/>
          <a:lstStyle/>
          <a:p>
            <a:pPr marL="0" indent="0">
              <a:buNone/>
            </a:pPr>
            <a:endParaRPr lang="en-IN" dirty="0"/>
          </a:p>
          <a:p>
            <a:pPr marL="0" indent="0">
              <a:buNone/>
            </a:pPr>
            <a:r>
              <a:rPr lang="en-IN" sz="6000" dirty="0"/>
              <a:t>                thank you</a:t>
            </a:r>
            <a:endParaRPr lang="en-IN" dirty="0"/>
          </a:p>
        </p:txBody>
      </p:sp>
      <p:pic>
        <p:nvPicPr>
          <p:cNvPr id="6" name="Picture 5">
            <a:extLst>
              <a:ext uri="{FF2B5EF4-FFF2-40B4-BE49-F238E27FC236}">
                <a16:creationId xmlns:a16="http://schemas.microsoft.com/office/drawing/2014/main" id="{F2398205-CC48-3257-685A-EB18F098B248}"/>
              </a:ext>
            </a:extLst>
          </p:cNvPr>
          <p:cNvPicPr>
            <a:picLocks noChangeAspect="1"/>
          </p:cNvPicPr>
          <p:nvPr/>
        </p:nvPicPr>
        <p:blipFill rotWithShape="1">
          <a:blip r:embed="rId2"/>
          <a:srcRect l="106908" t="-25120" r="-102015" b="35353"/>
          <a:stretch/>
        </p:blipFill>
        <p:spPr>
          <a:xfrm>
            <a:off x="4444624" y="1650595"/>
            <a:ext cx="3141164" cy="3191993"/>
          </a:xfrm>
          <a:prstGeom prst="rect">
            <a:avLst/>
          </a:prstGeom>
        </p:spPr>
      </p:pic>
      <p:pic>
        <p:nvPicPr>
          <p:cNvPr id="8" name="Picture 7">
            <a:extLst>
              <a:ext uri="{FF2B5EF4-FFF2-40B4-BE49-F238E27FC236}">
                <a16:creationId xmlns:a16="http://schemas.microsoft.com/office/drawing/2014/main" id="{C8712BD3-9093-614F-38B9-99A056AEF562}"/>
              </a:ext>
            </a:extLst>
          </p:cNvPr>
          <p:cNvPicPr>
            <a:picLocks noChangeAspect="1"/>
          </p:cNvPicPr>
          <p:nvPr/>
        </p:nvPicPr>
        <p:blipFill rotWithShape="1">
          <a:blip r:embed="rId2"/>
          <a:srcRect l="108124" t="-26688" r="-108124" b="26688"/>
          <a:stretch/>
        </p:blipFill>
        <p:spPr>
          <a:xfrm>
            <a:off x="5352876" y="1379738"/>
            <a:ext cx="3302752" cy="3556810"/>
          </a:xfrm>
          <a:prstGeom prst="rect">
            <a:avLst/>
          </a:prstGeom>
        </p:spPr>
      </p:pic>
      <p:pic>
        <p:nvPicPr>
          <p:cNvPr id="1030" name="Picture 6" descr="NOTTO : National Organ &amp; Tissue Transplant Organisation">
            <a:extLst>
              <a:ext uri="{FF2B5EF4-FFF2-40B4-BE49-F238E27FC236}">
                <a16:creationId xmlns:a16="http://schemas.microsoft.com/office/drawing/2014/main" id="{2463427B-6ACA-8689-6ECD-D1A1D7CC2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86" y="1101012"/>
            <a:ext cx="3302752" cy="465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669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01A5-A254-A879-36C2-F6328E9B68B6}"/>
              </a:ext>
            </a:extLst>
          </p:cNvPr>
          <p:cNvSpPr>
            <a:spLocks noGrp="1"/>
          </p:cNvSpPr>
          <p:nvPr>
            <p:ph type="title"/>
          </p:nvPr>
        </p:nvSpPr>
        <p:spPr/>
        <p:txBody>
          <a:bodyPr/>
          <a:lstStyle/>
          <a:p>
            <a:r>
              <a:rPr lang="en-IN" dirty="0" err="1"/>
              <a:t>objectivees</a:t>
            </a:r>
            <a:endParaRPr lang="en-IN" dirty="0"/>
          </a:p>
        </p:txBody>
      </p:sp>
      <p:sp>
        <p:nvSpPr>
          <p:cNvPr id="3" name="Content Placeholder 2">
            <a:extLst>
              <a:ext uri="{FF2B5EF4-FFF2-40B4-BE49-F238E27FC236}">
                <a16:creationId xmlns:a16="http://schemas.microsoft.com/office/drawing/2014/main" id="{77A6D444-FCCC-215E-9948-985028E4C073}"/>
              </a:ext>
            </a:extLst>
          </p:cNvPr>
          <p:cNvSpPr>
            <a:spLocks noGrp="1"/>
          </p:cNvSpPr>
          <p:nvPr>
            <p:ph sz="quarter" idx="13"/>
          </p:nvPr>
        </p:nvSpPr>
        <p:spPr/>
        <p:txBody>
          <a:bodyPr>
            <a:normAutofit fontScale="92500" lnSpcReduction="20000"/>
          </a:bodyPr>
          <a:lstStyle/>
          <a:p>
            <a:r>
              <a:rPr lang="en-IN" sz="2000" dirty="0">
                <a:effectLst/>
                <a:latin typeface="Segoe UI" panose="020B0502040204020203" pitchFamily="34" charset="0"/>
                <a:ea typeface="Times New Roman" panose="02020603050405020304" pitchFamily="18" charset="0"/>
              </a:rPr>
              <a:t>Organ Alliance is a portal in which it gives  details organ donor and its availability.</a:t>
            </a:r>
          </a:p>
          <a:p>
            <a:r>
              <a:rPr lang="en-IN" sz="2000" dirty="0">
                <a:effectLst/>
                <a:latin typeface="Segoe UI" panose="020B0502040204020203" pitchFamily="34" charset="0"/>
                <a:ea typeface="Times New Roman" panose="02020603050405020304" pitchFamily="18" charset="0"/>
              </a:rPr>
              <a:t> With reference to our present times, we sometime come across a situation where we need organ. </a:t>
            </a:r>
          </a:p>
          <a:p>
            <a:r>
              <a:rPr lang="en-IN" sz="2000" dirty="0">
                <a:effectLst/>
                <a:latin typeface="Segoe UI" panose="020B0502040204020203" pitchFamily="34" charset="0"/>
                <a:ea typeface="Times New Roman" panose="02020603050405020304" pitchFamily="18" charset="0"/>
              </a:rPr>
              <a:t>In such emergency conditions organ donor The database becomes really handy. </a:t>
            </a:r>
          </a:p>
          <a:p>
            <a:r>
              <a:rPr lang="en-IN" sz="2000" dirty="0">
                <a:effectLst/>
                <a:latin typeface="Segoe UI" panose="020B0502040204020203" pitchFamily="34" charset="0"/>
                <a:ea typeface="Times New Roman" panose="02020603050405020304" pitchFamily="18" charset="0"/>
              </a:rPr>
              <a:t>It stores name, age, phone number, address, email id and blood group of the Donor’s and which organ it there. </a:t>
            </a:r>
          </a:p>
          <a:p>
            <a:r>
              <a:rPr lang="en-IN" sz="2000" dirty="0">
                <a:effectLst/>
                <a:latin typeface="Segoe UI" panose="020B0502040204020203" pitchFamily="34" charset="0"/>
                <a:ea typeface="Times New Roman" panose="02020603050405020304" pitchFamily="18" charset="0"/>
              </a:rPr>
              <a:t>It is used for good cause and it tells “help someone after your death.</a:t>
            </a:r>
            <a:endParaRPr lang="en-IN" sz="2000" dirty="0">
              <a:effectLst/>
              <a:latin typeface="Times New Roman" panose="02020603050405020304" pitchFamily="18" charset="0"/>
              <a:ea typeface="Times New Roman" panose="02020603050405020304" pitchFamily="18" charset="0"/>
            </a:endParaRPr>
          </a:p>
          <a:p>
            <a:endParaRPr lang="en-IN" dirty="0"/>
          </a:p>
        </p:txBody>
      </p:sp>
      <p:pic>
        <p:nvPicPr>
          <p:cNvPr id="1026" name="Picture 2" descr="Premium Vector | Blind man with the stick in 2022 | Person cartoon, Cartoon  posters, People illustration">
            <a:extLst>
              <a:ext uri="{FF2B5EF4-FFF2-40B4-BE49-F238E27FC236}">
                <a16:creationId xmlns:a16="http://schemas.microsoft.com/office/drawing/2014/main" id="{02AE0843-FF29-4B25-A9ED-D1E63D893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4382" y="345485"/>
            <a:ext cx="1511754" cy="15961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9" descr="Anatomy Digestive Tract">
                <a:extLst>
                  <a:ext uri="{FF2B5EF4-FFF2-40B4-BE49-F238E27FC236}">
                    <a16:creationId xmlns:a16="http://schemas.microsoft.com/office/drawing/2014/main" id="{7763AE6E-80A0-3BD2-7D10-7E0D15F44E8E}"/>
                  </a:ext>
                </a:extLst>
              </p:cNvPr>
              <p:cNvGraphicFramePr>
                <a:graphicFrameLocks noChangeAspect="1"/>
              </p:cNvGraphicFramePr>
              <p:nvPr>
                <p:extLst>
                  <p:ext uri="{D42A27DB-BD31-4B8C-83A1-F6EECF244321}">
                    <p14:modId xmlns:p14="http://schemas.microsoft.com/office/powerpoint/2010/main" val="1353123924"/>
                  </p:ext>
                </p:extLst>
              </p:nvPr>
            </p:nvGraphicFramePr>
            <p:xfrm>
              <a:off x="1107310" y="-94352"/>
              <a:ext cx="2390309" cy="2475849"/>
            </p:xfrm>
            <a:graphic>
              <a:graphicData uri="http://schemas.microsoft.com/office/drawing/2017/model3d">
                <am3d:model3d r:embed="rId3">
                  <am3d:spPr>
                    <a:xfrm>
                      <a:off x="0" y="0"/>
                      <a:ext cx="2390309" cy="2475849"/>
                    </a:xfrm>
                    <a:prstGeom prst="rect">
                      <a:avLst/>
                    </a:prstGeom>
                  </am3d:spPr>
                  <am3d:camera>
                    <am3d:pos x="0" y="0" z="55207345"/>
                    <am3d:up dx="0" dy="36000000" dz="0"/>
                    <am3d:lookAt x="0" y="0" z="0"/>
                    <am3d:perspective fov="2700000"/>
                  </am3d:camera>
                  <am3d:trans>
                    <am3d:meterPerModelUnit n="1794289" d="1000000"/>
                    <am3d:preTrans dx="0" dy="0" dz="0"/>
                    <am3d:scale>
                      <am3d:sx n="1000000" d="1000000"/>
                      <am3d:sy n="1000000" d="1000000"/>
                      <am3d:sz n="1000000" d="1000000"/>
                    </am3d:scale>
                    <am3d:rot/>
                    <am3d:postTrans dx="0" dy="0" dz="0"/>
                  </am3d:trans>
                  <am3d:raster rName="Office3DRenderer" rVer="16.0.8326">
                    <am3d:blip r:embed="rId4"/>
                  </am3d:raster>
                  <am3d:objViewport viewportSz="29410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Anatomy Digestive Tract">
                <a:extLst>
                  <a:ext uri="{FF2B5EF4-FFF2-40B4-BE49-F238E27FC236}">
                    <a16:creationId xmlns:a16="http://schemas.microsoft.com/office/drawing/2014/main" id="{7763AE6E-80A0-3BD2-7D10-7E0D15F44E8E}"/>
                  </a:ext>
                </a:extLst>
              </p:cNvPr>
              <p:cNvPicPr>
                <a:picLocks noGrp="1" noRot="1" noChangeAspect="1" noMove="1" noResize="1" noEditPoints="1" noAdjustHandles="1" noChangeArrowheads="1" noChangeShapeType="1" noCrop="1"/>
              </p:cNvPicPr>
              <p:nvPr/>
            </p:nvPicPr>
            <p:blipFill>
              <a:blip r:embed="rId4"/>
              <a:stretch>
                <a:fillRect/>
              </a:stretch>
            </p:blipFill>
            <p:spPr>
              <a:xfrm>
                <a:off x="1107310" y="-94352"/>
                <a:ext cx="2390309" cy="2475849"/>
              </a:xfrm>
              <a:prstGeom prst="rect">
                <a:avLst/>
              </a:prstGeom>
            </p:spPr>
          </p:pic>
        </mc:Fallback>
      </mc:AlternateContent>
    </p:spTree>
    <p:extLst>
      <p:ext uri="{BB962C8B-B14F-4D97-AF65-F5344CB8AC3E}">
        <p14:creationId xmlns:p14="http://schemas.microsoft.com/office/powerpoint/2010/main" val="53896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598D-B4D0-C962-7EA3-DEAFA81ED459}"/>
              </a:ext>
            </a:extLst>
          </p:cNvPr>
          <p:cNvSpPr>
            <a:spLocks noGrp="1"/>
          </p:cNvSpPr>
          <p:nvPr>
            <p:ph type="title"/>
          </p:nvPr>
        </p:nvSpPr>
        <p:spPr>
          <a:xfrm>
            <a:off x="913775" y="618517"/>
            <a:ext cx="10364451" cy="939695"/>
          </a:xfrm>
        </p:spPr>
        <p:txBody>
          <a:bodyPr/>
          <a:lstStyle/>
          <a:p>
            <a:r>
              <a:rPr lang="en-IN" dirty="0"/>
              <a:t>requirements</a:t>
            </a:r>
          </a:p>
        </p:txBody>
      </p:sp>
      <p:sp>
        <p:nvSpPr>
          <p:cNvPr id="3" name="Content Placeholder 2">
            <a:extLst>
              <a:ext uri="{FF2B5EF4-FFF2-40B4-BE49-F238E27FC236}">
                <a16:creationId xmlns:a16="http://schemas.microsoft.com/office/drawing/2014/main" id="{08FA6F8A-E519-520B-F619-778444A0C3DB}"/>
              </a:ext>
            </a:extLst>
          </p:cNvPr>
          <p:cNvSpPr>
            <a:spLocks noGrp="1"/>
          </p:cNvSpPr>
          <p:nvPr>
            <p:ph sz="quarter" idx="13"/>
          </p:nvPr>
        </p:nvSpPr>
        <p:spPr>
          <a:xfrm>
            <a:off x="913775" y="1975395"/>
            <a:ext cx="10363826" cy="4264088"/>
          </a:xfrm>
        </p:spPr>
        <p:txBody>
          <a:bodyPr>
            <a:normAutofit lnSpcReduction="10000"/>
          </a:bodyPr>
          <a:lstStyle/>
          <a:p>
            <a:pPr marL="0" indent="0">
              <a:buNone/>
            </a:pPr>
            <a:r>
              <a:rPr lang="en-US" dirty="0"/>
              <a:t>    hardware </a:t>
            </a:r>
          </a:p>
          <a:p>
            <a:r>
              <a:rPr lang="en-US" dirty="0"/>
              <a:t>System Model : HP Laptop 15s-fq4xxx</a:t>
            </a:r>
          </a:p>
          <a:p>
            <a:r>
              <a:rPr lang="en-US" dirty="0"/>
              <a:t>Installed Physical Memory (RAM) : 8.00 GB</a:t>
            </a:r>
          </a:p>
          <a:p>
            <a:r>
              <a:rPr lang="en-US" dirty="0"/>
              <a:t>Processor : 11th Gen Intel(R) Core(TM) i5-1155G7 @ 2.50GHz, 2496 </a:t>
            </a:r>
            <a:r>
              <a:rPr lang="en-US" dirty="0" err="1"/>
              <a:t>Mhz</a:t>
            </a:r>
            <a:r>
              <a:rPr lang="en-US" dirty="0"/>
              <a:t>, 4 Core(s), 8 Logical Processor(s). </a:t>
            </a:r>
          </a:p>
          <a:p>
            <a:pPr marL="0" indent="0">
              <a:buNone/>
            </a:pPr>
            <a:r>
              <a:rPr lang="en-US" dirty="0"/>
              <a:t>     software</a:t>
            </a:r>
          </a:p>
          <a:p>
            <a:r>
              <a:rPr lang="en-US" dirty="0"/>
              <a:t> </a:t>
            </a:r>
            <a:r>
              <a:rPr lang="en-US" dirty="0" err="1"/>
              <a:t>Os</a:t>
            </a:r>
            <a:r>
              <a:rPr lang="en-US" dirty="0"/>
              <a:t> name : Microsoft windows 11            </a:t>
            </a:r>
          </a:p>
          <a:p>
            <a:r>
              <a:rPr lang="en-US" dirty="0"/>
              <a:t>Installed Physical Memory (RAM)	8.00 GB</a:t>
            </a:r>
          </a:p>
          <a:p>
            <a:r>
              <a:rPr lang="en-US" dirty="0"/>
              <a:t>C language version</a:t>
            </a:r>
          </a:p>
          <a:p>
            <a:endParaRPr lang="en-IN" dirty="0"/>
          </a:p>
        </p:txBody>
      </p:sp>
      <mc:AlternateContent xmlns:mc="http://schemas.openxmlformats.org/markup-compatibility/2006">
        <mc:Choice xmlns:am3d="http://schemas.microsoft.com/office/drawing/2017/model3d" Requires="am3d">
          <p:graphicFrame>
            <p:nvGraphicFramePr>
              <p:cNvPr id="4" name="3D Model 3" descr="Laptop - Windows menu">
                <a:extLst>
                  <a:ext uri="{FF2B5EF4-FFF2-40B4-BE49-F238E27FC236}">
                    <a16:creationId xmlns:a16="http://schemas.microsoft.com/office/drawing/2014/main" id="{90780167-7692-D80F-2895-F7CF6DABFC74}"/>
                  </a:ext>
                </a:extLst>
              </p:cNvPr>
              <p:cNvGraphicFramePr/>
              <p:nvPr>
                <p:extLst>
                  <p:ext uri="{D42A27DB-BD31-4B8C-83A1-F6EECF244321}">
                    <p14:modId xmlns:p14="http://schemas.microsoft.com/office/powerpoint/2010/main" val="936904701"/>
                  </p:ext>
                </p:extLst>
              </p:nvPr>
            </p:nvGraphicFramePr>
            <p:xfrm>
              <a:off x="7254793" y="251984"/>
              <a:ext cx="4381793" cy="2612456"/>
            </p:xfrm>
            <a:graphic>
              <a:graphicData uri="http://schemas.microsoft.com/office/drawing/2017/model3d">
                <am3d:model3d r:embed="rId2">
                  <am3d:spPr>
                    <a:xfrm>
                      <a:off x="0" y="0"/>
                      <a:ext cx="4381793" cy="2612456"/>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m3d:postTrans dx="0" dy="0" dz="0"/>
                  </am3d:trans>
                  <am3d:raster rName="Office3DRenderer" rVer="16.0.8326">
                    <am3d:blip r:embed="rId3"/>
                  </am3d:raster>
                  <am3d:objViewport viewportSz="53995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Laptop - Windows menu">
                <a:extLst>
                  <a:ext uri="{FF2B5EF4-FFF2-40B4-BE49-F238E27FC236}">
                    <a16:creationId xmlns:a16="http://schemas.microsoft.com/office/drawing/2014/main" id="{90780167-7692-D80F-2895-F7CF6DABFC74}"/>
                  </a:ext>
                </a:extLst>
              </p:cNvPr>
              <p:cNvPicPr>
                <a:picLocks noGrp="1" noRot="1" noChangeAspect="1" noMove="1" noResize="1" noEditPoints="1" noAdjustHandles="1" noChangeArrowheads="1" noChangeShapeType="1" noCrop="1"/>
              </p:cNvPicPr>
              <p:nvPr/>
            </p:nvPicPr>
            <p:blipFill>
              <a:blip r:embed="rId3"/>
              <a:stretch>
                <a:fillRect/>
              </a:stretch>
            </p:blipFill>
            <p:spPr>
              <a:xfrm>
                <a:off x="7254793" y="251984"/>
                <a:ext cx="4381793" cy="2612456"/>
              </a:xfrm>
              <a:prstGeom prst="rect">
                <a:avLst/>
              </a:prstGeom>
            </p:spPr>
          </p:pic>
        </mc:Fallback>
      </mc:AlternateContent>
    </p:spTree>
    <p:extLst>
      <p:ext uri="{BB962C8B-B14F-4D97-AF65-F5344CB8AC3E}">
        <p14:creationId xmlns:p14="http://schemas.microsoft.com/office/powerpoint/2010/main" val="1469992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1788-3B49-41F0-5C6E-5EECAFA76E7D}"/>
              </a:ext>
            </a:extLst>
          </p:cNvPr>
          <p:cNvSpPr>
            <a:spLocks noGrp="1"/>
          </p:cNvSpPr>
          <p:nvPr>
            <p:ph type="title"/>
          </p:nvPr>
        </p:nvSpPr>
        <p:spPr>
          <a:xfrm>
            <a:off x="912524" y="797560"/>
            <a:ext cx="10364451" cy="1040571"/>
          </a:xfrm>
        </p:spPr>
        <p:txBody>
          <a:bodyPr>
            <a:normAutofit/>
          </a:bodyPr>
          <a:lstStyle/>
          <a:p>
            <a:r>
              <a:rPr lang="en-IN" dirty="0"/>
              <a:t>Road map</a:t>
            </a:r>
          </a:p>
        </p:txBody>
      </p:sp>
      <p:graphicFrame>
        <p:nvGraphicFramePr>
          <p:cNvPr id="4" name="Content Placeholder 3">
            <a:extLst>
              <a:ext uri="{FF2B5EF4-FFF2-40B4-BE49-F238E27FC236}">
                <a16:creationId xmlns:a16="http://schemas.microsoft.com/office/drawing/2014/main" id="{43778D5C-AA27-975F-08E5-188F1C8FE5A8}"/>
              </a:ext>
            </a:extLst>
          </p:cNvPr>
          <p:cNvGraphicFramePr>
            <a:graphicFrameLocks noGrp="1"/>
          </p:cNvGraphicFramePr>
          <p:nvPr>
            <p:ph sz="quarter" idx="13"/>
            <p:extLst>
              <p:ext uri="{D42A27DB-BD31-4B8C-83A1-F6EECF244321}">
                <p14:modId xmlns:p14="http://schemas.microsoft.com/office/powerpoint/2010/main" val="1522974718"/>
              </p:ext>
            </p:extLst>
          </p:nvPr>
        </p:nvGraphicFramePr>
        <p:xfrm>
          <a:off x="914400" y="2024743"/>
          <a:ext cx="10363200" cy="4366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8285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C626-95EB-E9E1-7563-1125FB939EC4}"/>
              </a:ext>
            </a:extLst>
          </p:cNvPr>
          <p:cNvSpPr>
            <a:spLocks noGrp="1"/>
          </p:cNvSpPr>
          <p:nvPr>
            <p:ph type="ctrTitle"/>
          </p:nvPr>
        </p:nvSpPr>
        <p:spPr>
          <a:xfrm>
            <a:off x="989045" y="1300786"/>
            <a:ext cx="9451943" cy="667974"/>
          </a:xfrm>
        </p:spPr>
        <p:txBody>
          <a:bodyPr>
            <a:normAutofit fontScale="90000"/>
          </a:bodyPr>
          <a:lstStyle/>
          <a:p>
            <a:endParaRPr lang="en-IN" dirty="0"/>
          </a:p>
        </p:txBody>
      </p:sp>
      <p:sp>
        <p:nvSpPr>
          <p:cNvPr id="3" name="Subtitle 2">
            <a:extLst>
              <a:ext uri="{FF2B5EF4-FFF2-40B4-BE49-F238E27FC236}">
                <a16:creationId xmlns:a16="http://schemas.microsoft.com/office/drawing/2014/main" id="{062B9D8A-C7DC-DBFE-80C4-92913A0B38FA}"/>
              </a:ext>
            </a:extLst>
          </p:cNvPr>
          <p:cNvSpPr>
            <a:spLocks noGrp="1"/>
          </p:cNvSpPr>
          <p:nvPr>
            <p:ph type="subTitle" idx="1"/>
          </p:nvPr>
        </p:nvSpPr>
        <p:spPr>
          <a:xfrm>
            <a:off x="989045" y="2239348"/>
            <a:ext cx="9451943" cy="3498980"/>
          </a:xfrm>
        </p:spPr>
        <p:txBody>
          <a:bodyPr/>
          <a:lstStyle/>
          <a:p>
            <a:endParaRPr lang="en-IN" dirty="0"/>
          </a:p>
        </p:txBody>
      </p:sp>
      <p:graphicFrame>
        <p:nvGraphicFramePr>
          <p:cNvPr id="5" name="Diagram 4">
            <a:extLst>
              <a:ext uri="{FF2B5EF4-FFF2-40B4-BE49-F238E27FC236}">
                <a16:creationId xmlns:a16="http://schemas.microsoft.com/office/drawing/2014/main" id="{308BB443-514E-63AD-78F7-F138166890C7}"/>
              </a:ext>
            </a:extLst>
          </p:cNvPr>
          <p:cNvGraphicFramePr/>
          <p:nvPr>
            <p:extLst>
              <p:ext uri="{D42A27DB-BD31-4B8C-83A1-F6EECF244321}">
                <p14:modId xmlns:p14="http://schemas.microsoft.com/office/powerpoint/2010/main" val="220176300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946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9173-C825-406D-7758-A8B1FE13046F}"/>
              </a:ext>
            </a:extLst>
          </p:cNvPr>
          <p:cNvSpPr>
            <a:spLocks noGrp="1"/>
          </p:cNvSpPr>
          <p:nvPr>
            <p:ph type="title"/>
          </p:nvPr>
        </p:nvSpPr>
        <p:spPr>
          <a:xfrm>
            <a:off x="913775" y="618517"/>
            <a:ext cx="10161661" cy="986348"/>
          </a:xfrm>
        </p:spPr>
        <p:txBody>
          <a:bodyPr>
            <a:normAutofit/>
          </a:bodyPr>
          <a:lstStyle/>
          <a:p>
            <a:endParaRPr lang="en-IN" dirty="0"/>
          </a:p>
        </p:txBody>
      </p:sp>
      <p:sp>
        <p:nvSpPr>
          <p:cNvPr id="3" name="Content Placeholder 2">
            <a:extLst>
              <a:ext uri="{FF2B5EF4-FFF2-40B4-BE49-F238E27FC236}">
                <a16:creationId xmlns:a16="http://schemas.microsoft.com/office/drawing/2014/main" id="{6E46823D-E65C-9917-2F2C-FE632ED6C886}"/>
              </a:ext>
            </a:extLst>
          </p:cNvPr>
          <p:cNvSpPr>
            <a:spLocks noGrp="1"/>
          </p:cNvSpPr>
          <p:nvPr>
            <p:ph sz="quarter" idx="13"/>
          </p:nvPr>
        </p:nvSpPr>
        <p:spPr>
          <a:xfrm>
            <a:off x="718458" y="298580"/>
            <a:ext cx="10452138" cy="6407020"/>
          </a:xfrm>
        </p:spPr>
        <p:txBody>
          <a:bodyPr>
            <a:noAutofit/>
          </a:bodyPr>
          <a:lstStyle/>
          <a:p>
            <a:endParaRPr lang="en-US" sz="1600" dirty="0"/>
          </a:p>
          <a:p>
            <a:r>
              <a:rPr lang="en-US" sz="3600" dirty="0"/>
              <a:t>                               DESIGN</a:t>
            </a:r>
            <a:r>
              <a:rPr lang="en-US" sz="1800" dirty="0"/>
              <a:t>                                                         </a:t>
            </a:r>
          </a:p>
          <a:p>
            <a:endParaRPr lang="en-US" sz="1800" dirty="0"/>
          </a:p>
          <a:p>
            <a:r>
              <a:rPr lang="en-US" dirty="0"/>
              <a:t>Step 1:Start            </a:t>
            </a:r>
          </a:p>
          <a:p>
            <a:r>
              <a:rPr lang="en-US" dirty="0"/>
              <a:t>Step 2:Create a structure and declare the arrays.</a:t>
            </a:r>
          </a:p>
          <a:p>
            <a:r>
              <a:rPr lang="en-US" dirty="0"/>
              <a:t>Step 3:Store the data in file and display the </a:t>
            </a:r>
            <a:r>
              <a:rPr lang="en-US" dirty="0" err="1"/>
              <a:t>dat</a:t>
            </a:r>
            <a:endParaRPr lang="en-US" dirty="0"/>
          </a:p>
          <a:p>
            <a:r>
              <a:rPr lang="en-US" dirty="0"/>
              <a:t>Step 4:Putting the </a:t>
            </a:r>
            <a:r>
              <a:rPr lang="en-US" dirty="0" err="1"/>
              <a:t>pointeer</a:t>
            </a:r>
            <a:r>
              <a:rPr lang="en-US" dirty="0"/>
              <a:t> at the end of the file.</a:t>
            </a:r>
          </a:p>
          <a:p>
            <a:r>
              <a:rPr lang="en-US" dirty="0"/>
              <a:t>Step 5:Close the file.</a:t>
            </a:r>
          </a:p>
          <a:p>
            <a:r>
              <a:rPr lang="en-US" dirty="0"/>
              <a:t>step 6:Display the menu option</a:t>
            </a:r>
          </a:p>
          <a:p>
            <a:r>
              <a:rPr lang="en-US" dirty="0"/>
              <a:t>step 7:Give choices using switch cases.</a:t>
            </a:r>
          </a:p>
        </p:txBody>
      </p:sp>
      <p:sp>
        <p:nvSpPr>
          <p:cNvPr id="6" name="Heart 5">
            <a:extLst>
              <a:ext uri="{FF2B5EF4-FFF2-40B4-BE49-F238E27FC236}">
                <a16:creationId xmlns:a16="http://schemas.microsoft.com/office/drawing/2014/main" id="{CE7B1673-4764-AE02-376C-77A2A2B639C6}"/>
              </a:ext>
            </a:extLst>
          </p:cNvPr>
          <p:cNvSpPr/>
          <p:nvPr/>
        </p:nvSpPr>
        <p:spPr>
          <a:xfrm flipH="1">
            <a:off x="7371185" y="1924802"/>
            <a:ext cx="3032448" cy="214334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800" dirty="0"/>
              <a:t>DESIGN</a:t>
            </a:r>
          </a:p>
        </p:txBody>
      </p:sp>
    </p:spTree>
    <p:extLst>
      <p:ext uri="{BB962C8B-B14F-4D97-AF65-F5344CB8AC3E}">
        <p14:creationId xmlns:p14="http://schemas.microsoft.com/office/powerpoint/2010/main" val="984438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B66A-D5BA-94D1-366E-FDB4DBCB883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D9CBD28A-AA2A-6AD6-9228-AD08FCB81A8F}"/>
              </a:ext>
            </a:extLst>
          </p:cNvPr>
          <p:cNvSpPr>
            <a:spLocks noGrp="1"/>
          </p:cNvSpPr>
          <p:nvPr>
            <p:ph type="subTitle" idx="1"/>
          </p:nvPr>
        </p:nvSpPr>
        <p:spPr>
          <a:xfrm>
            <a:off x="1751012" y="970384"/>
            <a:ext cx="8689976" cy="4833257"/>
          </a:xfrm>
        </p:spPr>
        <p:txBody>
          <a:bodyPr>
            <a:normAutofit/>
          </a:bodyPr>
          <a:lstStyle/>
          <a:p>
            <a:pPr marL="342900" indent="-342900" algn="l">
              <a:buFont typeface="Arial" panose="020B0604020202020204" pitchFamily="34" charset="0"/>
              <a:buChar char="•"/>
            </a:pPr>
            <a:r>
              <a:rPr lang="en-US" sz="2000" b="1" dirty="0">
                <a:solidFill>
                  <a:schemeClr val="tx1"/>
                </a:solidFill>
              </a:rPr>
              <a:t>Step 8: Assign '1','2','3','4','5','6','7' to select the choice.</a:t>
            </a:r>
          </a:p>
          <a:p>
            <a:pPr marL="342900" indent="-342900" algn="l">
              <a:buFont typeface="Arial" panose="020B0604020202020204" pitchFamily="34" charset="0"/>
              <a:buChar char="•"/>
            </a:pPr>
            <a:r>
              <a:rPr lang="en-US" sz="2000" b="1" dirty="0">
                <a:solidFill>
                  <a:schemeClr val="tx1"/>
                </a:solidFill>
              </a:rPr>
              <a:t>ep 9:Using if and else condition match the organ with the database.</a:t>
            </a:r>
          </a:p>
          <a:p>
            <a:pPr marL="342900" indent="-342900" algn="l">
              <a:buFont typeface="Arial" panose="020B0604020202020204" pitchFamily="34" charset="0"/>
              <a:buChar char="•"/>
            </a:pPr>
            <a:r>
              <a:rPr lang="en-US" sz="2000" b="1" dirty="0">
                <a:solidFill>
                  <a:schemeClr val="tx1"/>
                </a:solidFill>
              </a:rPr>
              <a:t>Step 10:Display the choice.</a:t>
            </a:r>
          </a:p>
          <a:p>
            <a:pPr marL="342900" indent="-342900" algn="l">
              <a:buFont typeface="Arial" panose="020B0604020202020204" pitchFamily="34" charset="0"/>
              <a:buChar char="•"/>
            </a:pPr>
            <a:r>
              <a:rPr lang="en-US" sz="2000" b="1" dirty="0">
                <a:solidFill>
                  <a:schemeClr val="tx1"/>
                </a:solidFill>
              </a:rPr>
              <a:t>Step 11:If any of given numbers from step 8 is typed it gives </a:t>
            </a:r>
            <a:r>
              <a:rPr lang="en-US" sz="2000" b="1" dirty="0" err="1">
                <a:solidFill>
                  <a:schemeClr val="tx1"/>
                </a:solidFill>
              </a:rPr>
              <a:t>tehe</a:t>
            </a:r>
            <a:r>
              <a:rPr lang="en-US" sz="2000" b="1" dirty="0">
                <a:solidFill>
                  <a:schemeClr val="tx1"/>
                </a:solidFill>
              </a:rPr>
              <a:t> following output.</a:t>
            </a:r>
          </a:p>
          <a:p>
            <a:pPr marL="342900" indent="-342900" algn="l">
              <a:buFont typeface="Arial" panose="020B0604020202020204" pitchFamily="34" charset="0"/>
              <a:buChar char="•"/>
            </a:pPr>
            <a:r>
              <a:rPr lang="en-US" sz="2000" b="1" dirty="0">
                <a:solidFill>
                  <a:schemeClr val="tx1"/>
                </a:solidFill>
              </a:rPr>
              <a:t>Step 12:It will display </a:t>
            </a:r>
            <a:r>
              <a:rPr lang="en-US" sz="2000" b="1" dirty="0" err="1">
                <a:solidFill>
                  <a:schemeClr val="tx1"/>
                </a:solidFill>
              </a:rPr>
              <a:t>register,search</a:t>
            </a:r>
            <a:r>
              <a:rPr lang="en-US" sz="2000" b="1" dirty="0">
                <a:solidFill>
                  <a:schemeClr val="tx1"/>
                </a:solidFill>
              </a:rPr>
              <a:t> by </a:t>
            </a:r>
            <a:r>
              <a:rPr lang="en-US" sz="2000" b="1" dirty="0" err="1">
                <a:solidFill>
                  <a:schemeClr val="tx1"/>
                </a:solidFill>
              </a:rPr>
              <a:t>hospital,donor</a:t>
            </a:r>
            <a:r>
              <a:rPr lang="en-US" sz="2000" b="1" dirty="0">
                <a:solidFill>
                  <a:schemeClr val="tx1"/>
                </a:solidFill>
              </a:rPr>
              <a:t> </a:t>
            </a:r>
            <a:r>
              <a:rPr lang="en-US" sz="2000" b="1" dirty="0" err="1">
                <a:solidFill>
                  <a:schemeClr val="tx1"/>
                </a:solidFill>
              </a:rPr>
              <a:t>Id,donor</a:t>
            </a:r>
            <a:r>
              <a:rPr lang="en-US" sz="2000" b="1" dirty="0">
                <a:solidFill>
                  <a:schemeClr val="tx1"/>
                </a:solidFill>
              </a:rPr>
              <a:t> </a:t>
            </a:r>
            <a:r>
              <a:rPr lang="en-US" sz="2000" b="1" dirty="0" err="1">
                <a:solidFill>
                  <a:schemeClr val="tx1"/>
                </a:solidFill>
              </a:rPr>
              <a:t>card,amount</a:t>
            </a:r>
            <a:r>
              <a:rPr lang="en-US" sz="2000" b="1" dirty="0">
                <a:solidFill>
                  <a:schemeClr val="tx1"/>
                </a:solidFill>
              </a:rPr>
              <a:t> paid .</a:t>
            </a:r>
          </a:p>
          <a:p>
            <a:pPr marL="342900" indent="-342900" algn="l">
              <a:buFont typeface="Arial" panose="020B0604020202020204" pitchFamily="34" charset="0"/>
              <a:buChar char="•"/>
            </a:pPr>
            <a:r>
              <a:rPr lang="en-US" sz="2000" b="1" dirty="0">
                <a:solidFill>
                  <a:schemeClr val="tx1"/>
                </a:solidFill>
              </a:rPr>
              <a:t>Step 13:After the end of each output you will be given option to continue or quit the program.</a:t>
            </a:r>
          </a:p>
          <a:p>
            <a:pPr marL="342900" indent="-342900" algn="l">
              <a:buFont typeface="Arial" panose="020B0604020202020204" pitchFamily="34" charset="0"/>
              <a:buChar char="•"/>
            </a:pPr>
            <a:endParaRPr lang="en-IN" sz="2000" b="1" dirty="0">
              <a:solidFill>
                <a:schemeClr val="tx1"/>
              </a:solidFill>
            </a:endParaRPr>
          </a:p>
        </p:txBody>
      </p:sp>
    </p:spTree>
    <p:extLst>
      <p:ext uri="{BB962C8B-B14F-4D97-AF65-F5344CB8AC3E}">
        <p14:creationId xmlns:p14="http://schemas.microsoft.com/office/powerpoint/2010/main" val="2029521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BBF6-7B6D-1A3E-2EA1-D612F16EA649}"/>
              </a:ext>
            </a:extLst>
          </p:cNvPr>
          <p:cNvSpPr>
            <a:spLocks noGrp="1"/>
          </p:cNvSpPr>
          <p:nvPr>
            <p:ph type="title"/>
          </p:nvPr>
        </p:nvSpPr>
        <p:spPr>
          <a:xfrm>
            <a:off x="783146" y="351293"/>
            <a:ext cx="10364451" cy="1290896"/>
          </a:xfrm>
        </p:spPr>
        <p:txBody>
          <a:bodyPr>
            <a:normAutofit/>
          </a:bodyPr>
          <a:lstStyle/>
          <a:p>
            <a:r>
              <a:rPr lang="en-IN" dirty="0"/>
              <a:t>implementation</a:t>
            </a:r>
          </a:p>
        </p:txBody>
      </p:sp>
      <p:sp>
        <p:nvSpPr>
          <p:cNvPr id="3" name="Content Placeholder 2">
            <a:extLst>
              <a:ext uri="{FF2B5EF4-FFF2-40B4-BE49-F238E27FC236}">
                <a16:creationId xmlns:a16="http://schemas.microsoft.com/office/drawing/2014/main" id="{155044F6-07CA-29D2-AED4-E5A856854253}"/>
              </a:ext>
            </a:extLst>
          </p:cNvPr>
          <p:cNvSpPr>
            <a:spLocks noGrp="1"/>
          </p:cNvSpPr>
          <p:nvPr>
            <p:ph sz="quarter" idx="13"/>
          </p:nvPr>
        </p:nvSpPr>
        <p:spPr>
          <a:xfrm>
            <a:off x="783770" y="1548883"/>
            <a:ext cx="11408228" cy="3996172"/>
          </a:xfrm>
        </p:spPr>
        <p:txBody>
          <a:bodyPr/>
          <a:lstStyle/>
          <a:p>
            <a:endParaRPr lang="en-IN" dirty="0"/>
          </a:p>
          <a:p>
            <a:r>
              <a:rPr lang="en-IN" dirty="0"/>
              <a:t>                                                                 HHH  * Create a structure.</a:t>
            </a:r>
          </a:p>
          <a:p>
            <a:r>
              <a:rPr lang="en-IN" sz="1800" dirty="0"/>
              <a:t>                                                                                 * using array concept store  values in the struct.</a:t>
            </a:r>
          </a:p>
          <a:p>
            <a:r>
              <a:rPr lang="en-IN" sz="1800" dirty="0"/>
              <a:t>                                                                                 * use the pointer concept to store the values.</a:t>
            </a:r>
          </a:p>
          <a:p>
            <a:r>
              <a:rPr lang="en-IN" sz="1800" dirty="0"/>
              <a:t>                                                                                 </a:t>
            </a:r>
          </a:p>
        </p:txBody>
      </p:sp>
      <p:cxnSp>
        <p:nvCxnSpPr>
          <p:cNvPr id="16" name="Straight Connector 15">
            <a:extLst>
              <a:ext uri="{FF2B5EF4-FFF2-40B4-BE49-F238E27FC236}">
                <a16:creationId xmlns:a16="http://schemas.microsoft.com/office/drawing/2014/main" id="{8832BBC2-F04F-12B0-5722-E670531E2B19}"/>
              </a:ext>
            </a:extLst>
          </p:cNvPr>
          <p:cNvCxnSpPr/>
          <p:nvPr/>
        </p:nvCxnSpPr>
        <p:spPr>
          <a:xfrm>
            <a:off x="2965803" y="1034166"/>
            <a:ext cx="0" cy="23043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DF436B9-D617-55F0-9EE1-EC39A938163B}"/>
              </a:ext>
            </a:extLst>
          </p:cNvPr>
          <p:cNvCxnSpPr/>
          <p:nvPr/>
        </p:nvCxnSpPr>
        <p:spPr>
          <a:xfrm flipH="1">
            <a:off x="6938010" y="4419561"/>
            <a:ext cx="5715" cy="190355"/>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0">
            <a:extLst>
              <a:ext uri="{FF2B5EF4-FFF2-40B4-BE49-F238E27FC236}">
                <a16:creationId xmlns:a16="http://schemas.microsoft.com/office/drawing/2014/main" id="{9C483AEA-47EB-4778-4372-25769F0FB99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4" name="Rectangle 28">
            <a:extLst>
              <a:ext uri="{FF2B5EF4-FFF2-40B4-BE49-F238E27FC236}">
                <a16:creationId xmlns:a16="http://schemas.microsoft.com/office/drawing/2014/main" id="{7F56327B-7D72-1772-7E1A-2E842A6D6811}"/>
              </a:ext>
            </a:extLst>
          </p:cNvPr>
          <p:cNvSpPr>
            <a:spLocks noChangeArrowheads="1"/>
          </p:cNvSpPr>
          <p:nvPr/>
        </p:nvSpPr>
        <p:spPr bwMode="auto">
          <a:xfrm>
            <a:off x="2522538"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BA2B487-5EC6-88C3-317D-50EDD7D9C568}"/>
              </a:ext>
            </a:extLst>
          </p:cNvPr>
          <p:cNvPicPr>
            <a:picLocks noChangeAspect="1"/>
          </p:cNvPicPr>
          <p:nvPr/>
        </p:nvPicPr>
        <p:blipFill>
          <a:blip r:embed="rId2"/>
          <a:stretch>
            <a:fillRect/>
          </a:stretch>
        </p:blipFill>
        <p:spPr>
          <a:xfrm>
            <a:off x="227701" y="1847744"/>
            <a:ext cx="5868299" cy="3871922"/>
          </a:xfrm>
          <a:prstGeom prst="rect">
            <a:avLst/>
          </a:prstGeom>
        </p:spPr>
      </p:pic>
    </p:spTree>
    <p:extLst>
      <p:ext uri="{BB962C8B-B14F-4D97-AF65-F5344CB8AC3E}">
        <p14:creationId xmlns:p14="http://schemas.microsoft.com/office/powerpoint/2010/main" val="3700844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50DB-B317-06B1-DC61-3AD454EA5F98}"/>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9901122D-6E7E-3264-1203-4B99D7A9A193}"/>
              </a:ext>
            </a:extLst>
          </p:cNvPr>
          <p:cNvSpPr>
            <a:spLocks noGrp="1"/>
          </p:cNvSpPr>
          <p:nvPr>
            <p:ph sz="quarter" idx="13"/>
          </p:nvPr>
        </p:nvSpPr>
        <p:spPr>
          <a:xfrm>
            <a:off x="913774" y="2367092"/>
            <a:ext cx="10363826" cy="4099022"/>
          </a:xfrm>
        </p:spPr>
        <p:txBody>
          <a:bodyPr>
            <a:normAutofit/>
          </a:bodyPr>
          <a:lstStyle/>
          <a:p>
            <a:r>
              <a:rPr lang="en-US" sz="1400" dirty="0">
                <a:effectLst/>
                <a:latin typeface="Arial" panose="020B0604020202020204" pitchFamily="34" charset="0"/>
                <a:cs typeface="Arial" panose="020B0604020202020204" pitchFamily="34" charset="0"/>
              </a:rPr>
              <a:t>HERE ARRAY COLLECTS </a:t>
            </a:r>
            <a:r>
              <a:rPr lang="en-US" sz="1400" i="0" dirty="0">
                <a:effectLst/>
                <a:latin typeface="Arial" panose="020B0604020202020204" pitchFamily="34" charset="0"/>
                <a:cs typeface="Arial" panose="020B0604020202020204" pitchFamily="34" charset="0"/>
              </a:rPr>
              <a:t>OF ELEMENTS OF THE SAME TYPE PLACED IN CONTIGUOUS MEMORY LOCATIONS THAT CAN BE INDIVIDUALLY REFERENCED BY USING AN INDEX TO A UNIQUE IDENTIFIER </a:t>
            </a:r>
            <a:r>
              <a:rPr lang="en-US" sz="1400" dirty="0">
                <a:effectLst/>
                <a:latin typeface="Arial" panose="020B0604020202020204" pitchFamily="34" charset="0"/>
                <a:cs typeface="Arial" panose="020B0604020202020204" pitchFamily="34" charset="0"/>
              </a:rPr>
              <a:t>FOR EXAMPLES NAME,ID,HOSPITAL.</a:t>
            </a:r>
          </a:p>
          <a:p>
            <a:r>
              <a:rPr lang="en-US" sz="1400" dirty="0">
                <a:effectLst/>
                <a:latin typeface="Arial" panose="020B0604020202020204" pitchFamily="34" charset="0"/>
                <a:cs typeface="Arial" panose="020B0604020202020204" pitchFamily="34" charset="0"/>
              </a:rPr>
              <a:t>AND THE SWITCH CASE</a:t>
            </a:r>
            <a:r>
              <a:rPr lang="en-US" sz="1400" i="0" dirty="0">
                <a:effectLst/>
                <a:latin typeface="Arial" panose="020B0604020202020204" pitchFamily="34" charset="0"/>
                <a:cs typeface="Arial" panose="020B0604020202020204" pitchFamily="34" charset="0"/>
              </a:rPr>
              <a:t> evaluates a given expression and based on the evaluated value(matching a certain condition), it executes the statements </a:t>
            </a:r>
            <a:r>
              <a:rPr lang="en-US" sz="1400" dirty="0">
                <a:effectLst/>
                <a:latin typeface="Arial" panose="020B0604020202020204" pitchFamily="34" charset="0"/>
                <a:cs typeface="Arial" panose="020B0604020202020204" pitchFamily="34" charset="0"/>
              </a:rPr>
              <a:t>associated</a:t>
            </a:r>
            <a:r>
              <a:rPr lang="en-US" sz="1400" i="0" dirty="0">
                <a:effectLst/>
                <a:latin typeface="Arial" panose="020B0604020202020204" pitchFamily="34" charset="0"/>
                <a:cs typeface="Arial" panose="020B0604020202020204" pitchFamily="34" charset="0"/>
              </a:rPr>
              <a:t> with it. FOR EXAMPLE IF THE DONOR WANTS TO SEARCH THE ORGAN BY HOSPITAL,HE CAN DO SEARCH BY HOSPITAL.IF HE WANTS SEARCH BY DONOR ID ,HE CAN GO FOR SEARCH BY DONOR ID OPTION.</a:t>
            </a:r>
          </a:p>
          <a:p>
            <a:pPr algn="l"/>
            <a:r>
              <a:rPr lang="en-IN" sz="1400" dirty="0">
                <a:effectLst/>
                <a:latin typeface="Arial" panose="020B0604020202020204" pitchFamily="34" charset="0"/>
                <a:cs typeface="Arial" panose="020B0604020202020204" pitchFamily="34" charset="0"/>
              </a:rPr>
              <a:t>HERE </a:t>
            </a:r>
            <a:r>
              <a:rPr lang="en-IN" sz="1400" i="0" dirty="0">
                <a:effectLst/>
                <a:latin typeface="Arial" panose="020B0604020202020204" pitchFamily="34" charset="0"/>
                <a:cs typeface="Arial" panose="020B0604020202020204" pitchFamily="34" charset="0"/>
              </a:rPr>
              <a:t>File CONCEPT IS USED AS a collection of data stored in the secondary memory. So far data was entered into the programs through the keyboard. </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56536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docProps/app.xml><?xml version="1.0" encoding="utf-8"?>
<Properties xmlns="http://schemas.openxmlformats.org/officeDocument/2006/extended-properties" xmlns:vt="http://schemas.openxmlformats.org/officeDocument/2006/docPropsVTypes">
  <Template>Droplet</Template>
  <TotalTime>326</TotalTime>
  <Words>648</Words>
  <Application>Microsoft Office PowerPoint</Application>
  <PresentationFormat>Widescreen</PresentationFormat>
  <Paragraphs>67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Segoe UI</vt:lpstr>
      <vt:lpstr>Times New Roman</vt:lpstr>
      <vt:lpstr>Tw Cen MT</vt:lpstr>
      <vt:lpstr>Droplet</vt:lpstr>
      <vt:lpstr>The organ alliance                                               by:1NH21CS016</vt:lpstr>
      <vt:lpstr>objectivees</vt:lpstr>
      <vt:lpstr>requirements</vt:lpstr>
      <vt:lpstr>Road map</vt:lpstr>
      <vt:lpstr>PowerPoint Presentation</vt:lpstr>
      <vt:lpstr>PowerPoint Presentation</vt:lpstr>
      <vt:lpstr>PowerPoint Presentation</vt:lpstr>
      <vt:lpstr>implementation</vt:lpstr>
      <vt:lpstr>METHODOLOGY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Ajna HS</dc:creator>
  <cp:lastModifiedBy>Ajna HS</cp:lastModifiedBy>
  <cp:revision>15</cp:revision>
  <dcterms:created xsi:type="dcterms:W3CDTF">2022-12-22T13:59:50Z</dcterms:created>
  <dcterms:modified xsi:type="dcterms:W3CDTF">2022-12-27T15:24:41Z</dcterms:modified>
</cp:coreProperties>
</file>